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  <p:sldMasterId id="2147483687" r:id="rId2"/>
  </p:sldMasterIdLst>
  <p:notesMasterIdLst>
    <p:notesMasterId r:id="rId41"/>
  </p:notesMasterIdLst>
  <p:sldIdLst>
    <p:sldId id="256" r:id="rId3"/>
    <p:sldId id="257" r:id="rId4"/>
    <p:sldId id="289" r:id="rId5"/>
    <p:sldId id="258" r:id="rId6"/>
    <p:sldId id="290" r:id="rId7"/>
    <p:sldId id="304" r:id="rId8"/>
    <p:sldId id="291" r:id="rId9"/>
    <p:sldId id="259" r:id="rId10"/>
    <p:sldId id="305" r:id="rId11"/>
    <p:sldId id="306" r:id="rId12"/>
    <p:sldId id="260" r:id="rId13"/>
    <p:sldId id="293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307" r:id="rId25"/>
    <p:sldId id="310" r:id="rId26"/>
    <p:sldId id="288" r:id="rId27"/>
    <p:sldId id="309" r:id="rId28"/>
    <p:sldId id="287" r:id="rId29"/>
    <p:sldId id="271" r:id="rId30"/>
    <p:sldId id="272" r:id="rId31"/>
    <p:sldId id="273" r:id="rId32"/>
    <p:sldId id="274" r:id="rId33"/>
    <p:sldId id="311" r:id="rId34"/>
    <p:sldId id="295" r:id="rId35"/>
    <p:sldId id="297" r:id="rId36"/>
    <p:sldId id="303" r:id="rId37"/>
    <p:sldId id="298" r:id="rId38"/>
    <p:sldId id="299" r:id="rId39"/>
    <p:sldId id="30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471CB1-A764-4A6A-BEFE-6E514AB32A8E}" v="52" dt="2021-09-02T21:01:24.1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30" autoAdjust="0"/>
  </p:normalViewPr>
  <p:slideViewPr>
    <p:cSldViewPr snapToGrid="0">
      <p:cViewPr varScale="1">
        <p:scale>
          <a:sx n="79" d="100"/>
          <a:sy n="79" d="100"/>
        </p:scale>
        <p:origin x="2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od, Timothy William" userId="S::timwood@gwu.edu::cab840b0-4071-49ea-b220-9b34ca74e342" providerId="AD" clId="Web-{EBF113BC-69FF-87ED-A3F8-CA9CCD65E412}"/>
    <pc:docChg chg="modSld">
      <pc:chgData name="Wood, Timothy William" userId="S::timwood@gwu.edu::cab840b0-4071-49ea-b220-9b34ca74e342" providerId="AD" clId="Web-{EBF113BC-69FF-87ED-A3F8-CA9CCD65E412}" dt="2020-09-07T23:16:27.653" v="347"/>
      <pc:docMkLst>
        <pc:docMk/>
      </pc:docMkLst>
      <pc:sldChg chg="modNotes">
        <pc:chgData name="Wood, Timothy William" userId="S::timwood@gwu.edu::cab840b0-4071-49ea-b220-9b34ca74e342" providerId="AD" clId="Web-{EBF113BC-69FF-87ED-A3F8-CA9CCD65E412}" dt="2020-09-07T23:12:29.668" v="67"/>
        <pc:sldMkLst>
          <pc:docMk/>
          <pc:sldMk cId="812255439" sldId="264"/>
        </pc:sldMkLst>
      </pc:sldChg>
      <pc:sldChg chg="modNotes">
        <pc:chgData name="Wood, Timothy William" userId="S::timwood@gwu.edu::cab840b0-4071-49ea-b220-9b34ca74e342" providerId="AD" clId="Web-{EBF113BC-69FF-87ED-A3F8-CA9CCD65E412}" dt="2020-09-07T23:14:41.293" v="173"/>
        <pc:sldMkLst>
          <pc:docMk/>
          <pc:sldMk cId="3756258565" sldId="265"/>
        </pc:sldMkLst>
      </pc:sldChg>
      <pc:sldChg chg="modNotes">
        <pc:chgData name="Wood, Timothy William" userId="S::timwood@gwu.edu::cab840b0-4071-49ea-b220-9b34ca74e342" providerId="AD" clId="Web-{EBF113BC-69FF-87ED-A3F8-CA9CCD65E412}" dt="2020-09-07T23:15:21.887" v="300"/>
        <pc:sldMkLst>
          <pc:docMk/>
          <pc:sldMk cId="1373051642" sldId="270"/>
        </pc:sldMkLst>
      </pc:sldChg>
      <pc:sldChg chg="modNotes">
        <pc:chgData name="Wood, Timothy William" userId="S::timwood@gwu.edu::cab840b0-4071-49ea-b220-9b34ca74e342" providerId="AD" clId="Web-{EBF113BC-69FF-87ED-A3F8-CA9CCD65E412}" dt="2020-09-07T23:16:27.653" v="347"/>
        <pc:sldMkLst>
          <pc:docMk/>
          <pc:sldMk cId="203452684" sldId="272"/>
        </pc:sldMkLst>
      </pc:sldChg>
      <pc:sldChg chg="modNotes">
        <pc:chgData name="Wood, Timothy William" userId="S::timwood@gwu.edu::cab840b0-4071-49ea-b220-9b34ca74e342" providerId="AD" clId="Web-{EBF113BC-69FF-87ED-A3F8-CA9CCD65E412}" dt="2020-09-07T23:11:36.871" v="1"/>
        <pc:sldMkLst>
          <pc:docMk/>
          <pc:sldMk cId="3113229314" sldId="306"/>
        </pc:sldMkLst>
      </pc:sldChg>
    </pc:docChg>
  </pc:docChgLst>
  <pc:docChgLst>
    <pc:chgData name="Haghnazar Koochaksaraei, Roozbeh" userId="S::roozbeh@gwu.edu::f61863c8-53a4-47ac-bd4d-d8cd3cc78c01" providerId="AD" clId="Web-{E74BD8E1-26F1-AA50-7A87-E5DA8B47E632}"/>
    <pc:docChg chg="addSld delSld modSld sldOrd">
      <pc:chgData name="Haghnazar Koochaksaraei, Roozbeh" userId="S::roozbeh@gwu.edu::f61863c8-53a4-47ac-bd4d-d8cd3cc78c01" providerId="AD" clId="Web-{E74BD8E1-26F1-AA50-7A87-E5DA8B47E632}" dt="2020-08-31T22:48:50.888" v="2679" actId="20577"/>
      <pc:docMkLst>
        <pc:docMk/>
      </pc:docMkLst>
      <pc:sldChg chg="modSp">
        <pc:chgData name="Haghnazar Koochaksaraei, Roozbeh" userId="S::roozbeh@gwu.edu::f61863c8-53a4-47ac-bd4d-d8cd3cc78c01" providerId="AD" clId="Web-{E74BD8E1-26F1-AA50-7A87-E5DA8B47E632}" dt="2020-08-31T21:36:29.569" v="822" actId="1076"/>
        <pc:sldMkLst>
          <pc:docMk/>
          <pc:sldMk cId="1224706680" sldId="284"/>
        </pc:sldMkLst>
        <pc:spChg chg="mod">
          <ac:chgData name="Haghnazar Koochaksaraei, Roozbeh" userId="S::roozbeh@gwu.edu::f61863c8-53a4-47ac-bd4d-d8cd3cc78c01" providerId="AD" clId="Web-{E74BD8E1-26F1-AA50-7A87-E5DA8B47E632}" dt="2020-08-31T21:36:25.444" v="819" actId="20577"/>
          <ac:spMkLst>
            <pc:docMk/>
            <pc:sldMk cId="1224706680" sldId="284"/>
            <ac:spMk id="2" creationId="{7C10A0B8-902C-42FF-A389-6761D8AF021E}"/>
          </ac:spMkLst>
        </pc:spChg>
        <pc:picChg chg="mod">
          <ac:chgData name="Haghnazar Koochaksaraei, Roozbeh" userId="S::roozbeh@gwu.edu::f61863c8-53a4-47ac-bd4d-d8cd3cc78c01" providerId="AD" clId="Web-{E74BD8E1-26F1-AA50-7A87-E5DA8B47E632}" dt="2020-08-31T21:36:29.569" v="822" actId="1076"/>
          <ac:picMkLst>
            <pc:docMk/>
            <pc:sldMk cId="1224706680" sldId="284"/>
            <ac:picMk id="20482" creationId="{C4FBB00A-80CB-4F74-96C1-50EDB7294B6F}"/>
          </ac:picMkLst>
        </pc:picChg>
      </pc:sldChg>
      <pc:sldChg chg="addSp delSp modSp">
        <pc:chgData name="Haghnazar Koochaksaraei, Roozbeh" userId="S::roozbeh@gwu.edu::f61863c8-53a4-47ac-bd4d-d8cd3cc78c01" providerId="AD" clId="Web-{E74BD8E1-26F1-AA50-7A87-E5DA8B47E632}" dt="2020-08-31T22:20:36.964" v="1122" actId="20577"/>
        <pc:sldMkLst>
          <pc:docMk/>
          <pc:sldMk cId="2773115466" sldId="286"/>
        </pc:sldMkLst>
        <pc:spChg chg="mod">
          <ac:chgData name="Haghnazar Koochaksaraei, Roozbeh" userId="S::roozbeh@gwu.edu::f61863c8-53a4-47ac-bd4d-d8cd3cc78c01" providerId="AD" clId="Web-{E74BD8E1-26F1-AA50-7A87-E5DA8B47E632}" dt="2020-08-31T22:20:36.964" v="1122" actId="20577"/>
          <ac:spMkLst>
            <pc:docMk/>
            <pc:sldMk cId="2773115466" sldId="286"/>
            <ac:spMk id="2" creationId="{42D7C4FA-DEC9-4641-BCF6-2F11AA5D7D17}"/>
          </ac:spMkLst>
        </pc:spChg>
        <pc:picChg chg="add del mod">
          <ac:chgData name="Haghnazar Koochaksaraei, Roozbeh" userId="S::roozbeh@gwu.edu::f61863c8-53a4-47ac-bd4d-d8cd3cc78c01" providerId="AD" clId="Web-{E74BD8E1-26F1-AA50-7A87-E5DA8B47E632}" dt="2020-08-31T22:20:33.245" v="1118"/>
          <ac:picMkLst>
            <pc:docMk/>
            <pc:sldMk cId="2773115466" sldId="286"/>
            <ac:picMk id="4" creationId="{E6F4BDF5-E3C7-483E-A85D-A541FF8F8A4F}"/>
          </ac:picMkLst>
        </pc:picChg>
      </pc:sldChg>
      <pc:sldChg chg="modSp ord">
        <pc:chgData name="Haghnazar Koochaksaraei, Roozbeh" userId="S::roozbeh@gwu.edu::f61863c8-53a4-47ac-bd4d-d8cd3cc78c01" providerId="AD" clId="Web-{E74BD8E1-26F1-AA50-7A87-E5DA8B47E632}" dt="2020-08-31T22:48:50.888" v="2678" actId="20577"/>
        <pc:sldMkLst>
          <pc:docMk/>
          <pc:sldMk cId="1315858018" sldId="287"/>
        </pc:sldMkLst>
        <pc:spChg chg="mod">
          <ac:chgData name="Haghnazar Koochaksaraei, Roozbeh" userId="S::roozbeh@gwu.edu::f61863c8-53a4-47ac-bd4d-d8cd3cc78c01" providerId="AD" clId="Web-{E74BD8E1-26F1-AA50-7A87-E5DA8B47E632}" dt="2020-08-31T22:48:50.888" v="2678" actId="20577"/>
          <ac:spMkLst>
            <pc:docMk/>
            <pc:sldMk cId="1315858018" sldId="287"/>
            <ac:spMk id="3" creationId="{05A03287-F7F0-4E8D-BC1F-B924E8A28C83}"/>
          </ac:spMkLst>
        </pc:spChg>
      </pc:sldChg>
      <pc:sldChg chg="ord">
        <pc:chgData name="Haghnazar Koochaksaraei, Roozbeh" userId="S::roozbeh@gwu.edu::f61863c8-53a4-47ac-bd4d-d8cd3cc78c01" providerId="AD" clId="Web-{E74BD8E1-26F1-AA50-7A87-E5DA8B47E632}" dt="2020-08-31T22:39:18.751" v="2013"/>
        <pc:sldMkLst>
          <pc:docMk/>
          <pc:sldMk cId="1797062601" sldId="288"/>
        </pc:sldMkLst>
      </pc:sldChg>
      <pc:sldChg chg="addSp delSp modSp new mod setBg">
        <pc:chgData name="Haghnazar Koochaksaraei, Roozbeh" userId="S::roozbeh@gwu.edu::f61863c8-53a4-47ac-bd4d-d8cd3cc78c01" providerId="AD" clId="Web-{E74BD8E1-26F1-AA50-7A87-E5DA8B47E632}" dt="2020-08-31T21:26:47.042" v="573" actId="20577"/>
        <pc:sldMkLst>
          <pc:docMk/>
          <pc:sldMk cId="3960590794" sldId="305"/>
        </pc:sldMkLst>
        <pc:spChg chg="mod">
          <ac:chgData name="Haghnazar Koochaksaraei, Roozbeh" userId="S::roozbeh@gwu.edu::f61863c8-53a4-47ac-bd4d-d8cd3cc78c01" providerId="AD" clId="Web-{E74BD8E1-26F1-AA50-7A87-E5DA8B47E632}" dt="2020-08-31T21:17:25.781" v="75"/>
          <ac:spMkLst>
            <pc:docMk/>
            <pc:sldMk cId="3960590794" sldId="305"/>
            <ac:spMk id="2" creationId="{CC69E0B7-60E9-41E6-AEDF-C846861C464B}"/>
          </ac:spMkLst>
        </pc:spChg>
        <pc:spChg chg="mod">
          <ac:chgData name="Haghnazar Koochaksaraei, Roozbeh" userId="S::roozbeh@gwu.edu::f61863c8-53a4-47ac-bd4d-d8cd3cc78c01" providerId="AD" clId="Web-{E74BD8E1-26F1-AA50-7A87-E5DA8B47E632}" dt="2020-08-31T21:26:47.042" v="573" actId="20577"/>
          <ac:spMkLst>
            <pc:docMk/>
            <pc:sldMk cId="3960590794" sldId="305"/>
            <ac:spMk id="3" creationId="{5B6112C3-0969-44BD-8F3E-F975EBF43425}"/>
          </ac:spMkLst>
        </pc:spChg>
        <pc:spChg chg="add">
          <ac:chgData name="Haghnazar Koochaksaraei, Roozbeh" userId="S::roozbeh@gwu.edu::f61863c8-53a4-47ac-bd4d-d8cd3cc78c01" providerId="AD" clId="Web-{E74BD8E1-26F1-AA50-7A87-E5DA8B47E632}" dt="2020-08-31T21:17:25.781" v="75"/>
          <ac:spMkLst>
            <pc:docMk/>
            <pc:sldMk cId="3960590794" sldId="305"/>
            <ac:spMk id="10" creationId="{5B015324-98EE-4370-8001-85C1278A18ED}"/>
          </ac:spMkLst>
        </pc:spChg>
        <pc:picChg chg="add del mod">
          <ac:chgData name="Haghnazar Koochaksaraei, Roozbeh" userId="S::roozbeh@gwu.edu::f61863c8-53a4-47ac-bd4d-d8cd3cc78c01" providerId="AD" clId="Web-{E74BD8E1-26F1-AA50-7A87-E5DA8B47E632}" dt="2020-08-31T21:16:29.592" v="73"/>
          <ac:picMkLst>
            <pc:docMk/>
            <pc:sldMk cId="3960590794" sldId="305"/>
            <ac:picMk id="4" creationId="{28B4327B-E99C-4B50-8726-7B447E8D0257}"/>
          </ac:picMkLst>
        </pc:picChg>
        <pc:picChg chg="add mod">
          <ac:chgData name="Haghnazar Koochaksaraei, Roozbeh" userId="S::roozbeh@gwu.edu::f61863c8-53a4-47ac-bd4d-d8cd3cc78c01" providerId="AD" clId="Web-{E74BD8E1-26F1-AA50-7A87-E5DA8B47E632}" dt="2020-08-31T21:20:42.066" v="225" actId="1076"/>
          <ac:picMkLst>
            <pc:docMk/>
            <pc:sldMk cId="3960590794" sldId="305"/>
            <ac:picMk id="5" creationId="{41D140C0-63EB-49C7-BCCB-66060C9CE621}"/>
          </ac:picMkLst>
        </pc:picChg>
        <pc:picChg chg="add">
          <ac:chgData name="Haghnazar Koochaksaraei, Roozbeh" userId="S::roozbeh@gwu.edu::f61863c8-53a4-47ac-bd4d-d8cd3cc78c01" providerId="AD" clId="Web-{E74BD8E1-26F1-AA50-7A87-E5DA8B47E632}" dt="2020-08-31T21:17:25.781" v="75"/>
          <ac:picMkLst>
            <pc:docMk/>
            <pc:sldMk cId="3960590794" sldId="305"/>
            <ac:picMk id="12" creationId="{14E49BFF-40A2-4616-8638-9CBE4EC1F6AA}"/>
          </ac:picMkLst>
        </pc:picChg>
      </pc:sldChg>
      <pc:sldChg chg="addSp delSp modSp new mod setBg">
        <pc:chgData name="Haghnazar Koochaksaraei, Roozbeh" userId="S::roozbeh@gwu.edu::f61863c8-53a4-47ac-bd4d-d8cd3cc78c01" providerId="AD" clId="Web-{E74BD8E1-26F1-AA50-7A87-E5DA8B47E632}" dt="2020-08-31T21:59:10.814" v="1074" actId="1076"/>
        <pc:sldMkLst>
          <pc:docMk/>
          <pc:sldMk cId="3113229314" sldId="306"/>
        </pc:sldMkLst>
        <pc:spChg chg="mod">
          <ac:chgData name="Haghnazar Koochaksaraei, Roozbeh" userId="S::roozbeh@gwu.edu::f61863c8-53a4-47ac-bd4d-d8cd3cc78c01" providerId="AD" clId="Web-{E74BD8E1-26F1-AA50-7A87-E5DA8B47E632}" dt="2020-08-31T21:29:13.935" v="714"/>
          <ac:spMkLst>
            <pc:docMk/>
            <pc:sldMk cId="3113229314" sldId="306"/>
            <ac:spMk id="2" creationId="{F74BBFF4-EC23-47D4-8BFB-5467B2413708}"/>
          </ac:spMkLst>
        </pc:spChg>
        <pc:spChg chg="del">
          <ac:chgData name="Haghnazar Koochaksaraei, Roozbeh" userId="S::roozbeh@gwu.edu::f61863c8-53a4-47ac-bd4d-d8cd3cc78c01" providerId="AD" clId="Web-{E74BD8E1-26F1-AA50-7A87-E5DA8B47E632}" dt="2020-08-31T21:27:56.512" v="589"/>
          <ac:spMkLst>
            <pc:docMk/>
            <pc:sldMk cId="3113229314" sldId="306"/>
            <ac:spMk id="3" creationId="{FEF6DF47-DF79-447D-9E4E-4FA81ACD3680}"/>
          </ac:spMkLst>
        </pc:spChg>
        <pc:spChg chg="add mod">
          <ac:chgData name="Haghnazar Koochaksaraei, Roozbeh" userId="S::roozbeh@gwu.edu::f61863c8-53a4-47ac-bd4d-d8cd3cc78c01" providerId="AD" clId="Web-{E74BD8E1-26F1-AA50-7A87-E5DA8B47E632}" dt="2020-08-31T21:34:00.285" v="816" actId="20577"/>
          <ac:spMkLst>
            <pc:docMk/>
            <pc:sldMk cId="3113229314" sldId="306"/>
            <ac:spMk id="8" creationId="{72B25CC5-6158-443D-AF7D-D701B1E5E2D6}"/>
          </ac:spMkLst>
        </pc:spChg>
        <pc:spChg chg="add del">
          <ac:chgData name="Haghnazar Koochaksaraei, Roozbeh" userId="S::roozbeh@gwu.edu::f61863c8-53a4-47ac-bd4d-d8cd3cc78c01" providerId="AD" clId="Web-{E74BD8E1-26F1-AA50-7A87-E5DA8B47E632}" dt="2020-08-31T21:29:13.935" v="714"/>
          <ac:spMkLst>
            <pc:docMk/>
            <pc:sldMk cId="3113229314" sldId="306"/>
            <ac:spMk id="11" creationId="{1CCE1968-3EE3-434D-ADC1-B9117837F59E}"/>
          </ac:spMkLst>
        </pc:spChg>
        <pc:spChg chg="add del">
          <ac:chgData name="Haghnazar Koochaksaraei, Roozbeh" userId="S::roozbeh@gwu.edu::f61863c8-53a4-47ac-bd4d-d8cd3cc78c01" providerId="AD" clId="Web-{E74BD8E1-26F1-AA50-7A87-E5DA8B47E632}" dt="2020-08-31T21:29:13.935" v="714"/>
          <ac:spMkLst>
            <pc:docMk/>
            <pc:sldMk cId="3113229314" sldId="306"/>
            <ac:spMk id="15" creationId="{0A460548-61E6-441F-A0E8-C3A05EAADE2A}"/>
          </ac:spMkLst>
        </pc:spChg>
        <pc:spChg chg="add">
          <ac:chgData name="Haghnazar Koochaksaraei, Roozbeh" userId="S::roozbeh@gwu.edu::f61863c8-53a4-47ac-bd4d-d8cd3cc78c01" providerId="AD" clId="Web-{E74BD8E1-26F1-AA50-7A87-E5DA8B47E632}" dt="2020-08-31T21:29:13.935" v="714"/>
          <ac:spMkLst>
            <pc:docMk/>
            <pc:sldMk cId="3113229314" sldId="306"/>
            <ac:spMk id="20" creationId="{5B015324-98EE-4370-8001-85C1278A18ED}"/>
          </ac:spMkLst>
        </pc:spChg>
        <pc:picChg chg="add del mod ord">
          <ac:chgData name="Haghnazar Koochaksaraei, Roozbeh" userId="S::roozbeh@gwu.edu::f61863c8-53a4-47ac-bd4d-d8cd3cc78c01" providerId="AD" clId="Web-{E74BD8E1-26F1-AA50-7A87-E5DA8B47E632}" dt="2020-08-31T21:58:46.923" v="1067"/>
          <ac:picMkLst>
            <pc:docMk/>
            <pc:sldMk cId="3113229314" sldId="306"/>
            <ac:picMk id="4" creationId="{77385C2E-AE47-4827-8A6F-F19DF94DD73B}"/>
          </ac:picMkLst>
        </pc:picChg>
        <pc:picChg chg="add del mod">
          <ac:chgData name="Haghnazar Koochaksaraei, Roozbeh" userId="S::roozbeh@gwu.edu::f61863c8-53a4-47ac-bd4d-d8cd3cc78c01" providerId="AD" clId="Web-{E74BD8E1-26F1-AA50-7A87-E5DA8B47E632}" dt="2020-08-31T21:30:25.780" v="718"/>
          <ac:picMkLst>
            <pc:docMk/>
            <pc:sldMk cId="3113229314" sldId="306"/>
            <ac:picMk id="5" creationId="{C2BA6076-A77F-4E6B-A175-76217DE3D274}"/>
          </ac:picMkLst>
        </pc:picChg>
        <pc:picChg chg="add del mod">
          <ac:chgData name="Haghnazar Koochaksaraei, Roozbeh" userId="S::roozbeh@gwu.edu::f61863c8-53a4-47ac-bd4d-d8cd3cc78c01" providerId="AD" clId="Web-{E74BD8E1-26F1-AA50-7A87-E5DA8B47E632}" dt="2020-08-31T21:30:56.125" v="720"/>
          <ac:picMkLst>
            <pc:docMk/>
            <pc:sldMk cId="3113229314" sldId="306"/>
            <ac:picMk id="6" creationId="{37E8AE92-5F5B-461B-9937-FBF008A0CA68}"/>
          </ac:picMkLst>
        </pc:picChg>
        <pc:picChg chg="add del mod">
          <ac:chgData name="Haghnazar Koochaksaraei, Roozbeh" userId="S::roozbeh@gwu.edu::f61863c8-53a4-47ac-bd4d-d8cd3cc78c01" providerId="AD" clId="Web-{E74BD8E1-26F1-AA50-7A87-E5DA8B47E632}" dt="2020-08-31T21:31:26.016" v="723"/>
          <ac:picMkLst>
            <pc:docMk/>
            <pc:sldMk cId="3113229314" sldId="306"/>
            <ac:picMk id="7" creationId="{9E91627A-A49F-4298-A6CD-55841EB5C61F}"/>
          </ac:picMkLst>
        </pc:picChg>
        <pc:picChg chg="add mod">
          <ac:chgData name="Haghnazar Koochaksaraei, Roozbeh" userId="S::roozbeh@gwu.edu::f61863c8-53a4-47ac-bd4d-d8cd3cc78c01" providerId="AD" clId="Web-{E74BD8E1-26F1-AA50-7A87-E5DA8B47E632}" dt="2020-08-31T21:59:10.814" v="1074" actId="1076"/>
          <ac:picMkLst>
            <pc:docMk/>
            <pc:sldMk cId="3113229314" sldId="306"/>
            <ac:picMk id="9" creationId="{19A9A66E-E4E8-4878-BA7B-4109073A251C}"/>
          </ac:picMkLst>
        </pc:picChg>
        <pc:picChg chg="add mod ord">
          <ac:chgData name="Haghnazar Koochaksaraei, Roozbeh" userId="S::roozbeh@gwu.edu::f61863c8-53a4-47ac-bd4d-d8cd3cc78c01" providerId="AD" clId="Web-{E74BD8E1-26F1-AA50-7A87-E5DA8B47E632}" dt="2020-08-31T21:59:08.517" v="1073"/>
          <ac:picMkLst>
            <pc:docMk/>
            <pc:sldMk cId="3113229314" sldId="306"/>
            <ac:picMk id="10" creationId="{AB7A3E30-C62F-4E03-A473-9A37B4FF0FB1}"/>
          </ac:picMkLst>
        </pc:picChg>
        <pc:picChg chg="add del">
          <ac:chgData name="Haghnazar Koochaksaraei, Roozbeh" userId="S::roozbeh@gwu.edu::f61863c8-53a4-47ac-bd4d-d8cd3cc78c01" providerId="AD" clId="Web-{E74BD8E1-26F1-AA50-7A87-E5DA8B47E632}" dt="2020-08-31T21:29:13.935" v="714"/>
          <ac:picMkLst>
            <pc:docMk/>
            <pc:sldMk cId="3113229314" sldId="306"/>
            <ac:picMk id="13" creationId="{F536D28F-37AD-4F3A-9DE3-5DB42C78AF68}"/>
          </ac:picMkLst>
        </pc:picChg>
        <pc:picChg chg="add">
          <ac:chgData name="Haghnazar Koochaksaraei, Roozbeh" userId="S::roozbeh@gwu.edu::f61863c8-53a4-47ac-bd4d-d8cd3cc78c01" providerId="AD" clId="Web-{E74BD8E1-26F1-AA50-7A87-E5DA8B47E632}" dt="2020-08-31T21:29:13.935" v="714"/>
          <ac:picMkLst>
            <pc:docMk/>
            <pc:sldMk cId="3113229314" sldId="306"/>
            <ac:picMk id="22" creationId="{14E49BFF-40A2-4616-8638-9CBE4EC1F6AA}"/>
          </ac:picMkLst>
        </pc:picChg>
      </pc:sldChg>
      <pc:sldChg chg="modSp new">
        <pc:chgData name="Haghnazar Koochaksaraei, Roozbeh" userId="S::roozbeh@gwu.edu::f61863c8-53a4-47ac-bd4d-d8cd3cc78c01" providerId="AD" clId="Web-{E74BD8E1-26F1-AA50-7A87-E5DA8B47E632}" dt="2020-08-31T22:15:10.661" v="1087" actId="20577"/>
        <pc:sldMkLst>
          <pc:docMk/>
          <pc:sldMk cId="1961332785" sldId="307"/>
        </pc:sldMkLst>
        <pc:spChg chg="mod">
          <ac:chgData name="Haghnazar Koochaksaraei, Roozbeh" userId="S::roozbeh@gwu.edu::f61863c8-53a4-47ac-bd4d-d8cd3cc78c01" providerId="AD" clId="Web-{E74BD8E1-26F1-AA50-7A87-E5DA8B47E632}" dt="2020-08-31T21:37:19.929" v="832" actId="20577"/>
          <ac:spMkLst>
            <pc:docMk/>
            <pc:sldMk cId="1961332785" sldId="307"/>
            <ac:spMk id="2" creationId="{C784EEC3-D34C-4E8F-9055-AF7CB734F761}"/>
          </ac:spMkLst>
        </pc:spChg>
        <pc:spChg chg="mod">
          <ac:chgData name="Haghnazar Koochaksaraei, Roozbeh" userId="S::roozbeh@gwu.edu::f61863c8-53a4-47ac-bd4d-d8cd3cc78c01" providerId="AD" clId="Web-{E74BD8E1-26F1-AA50-7A87-E5DA8B47E632}" dt="2020-08-31T22:15:10.661" v="1087" actId="20577"/>
          <ac:spMkLst>
            <pc:docMk/>
            <pc:sldMk cId="1961332785" sldId="307"/>
            <ac:spMk id="3" creationId="{D92A8DB5-C110-4828-80C3-4F83830B19F4}"/>
          </ac:spMkLst>
        </pc:spChg>
      </pc:sldChg>
      <pc:sldChg chg="modSp new">
        <pc:chgData name="Haghnazar Koochaksaraei, Roozbeh" userId="S::roozbeh@gwu.edu::f61863c8-53a4-47ac-bd4d-d8cd3cc78c01" providerId="AD" clId="Web-{E74BD8E1-26F1-AA50-7A87-E5DA8B47E632}" dt="2020-08-31T22:26:27.752" v="1602" actId="20577"/>
        <pc:sldMkLst>
          <pc:docMk/>
          <pc:sldMk cId="3488902852" sldId="308"/>
        </pc:sldMkLst>
        <pc:spChg chg="mod">
          <ac:chgData name="Haghnazar Koochaksaraei, Roozbeh" userId="S::roozbeh@gwu.edu::f61863c8-53a4-47ac-bd4d-d8cd3cc78c01" providerId="AD" clId="Web-{E74BD8E1-26F1-AA50-7A87-E5DA8B47E632}" dt="2020-08-31T22:20:43.808" v="1127" actId="20577"/>
          <ac:spMkLst>
            <pc:docMk/>
            <pc:sldMk cId="3488902852" sldId="308"/>
            <ac:spMk id="2" creationId="{CA852950-0F57-49CB-87CE-4540706439DC}"/>
          </ac:spMkLst>
        </pc:spChg>
        <pc:spChg chg="mod">
          <ac:chgData name="Haghnazar Koochaksaraei, Roozbeh" userId="S::roozbeh@gwu.edu::f61863c8-53a4-47ac-bd4d-d8cd3cc78c01" providerId="AD" clId="Web-{E74BD8E1-26F1-AA50-7A87-E5DA8B47E632}" dt="2020-08-31T22:26:27.752" v="1602" actId="20577"/>
          <ac:spMkLst>
            <pc:docMk/>
            <pc:sldMk cId="3488902852" sldId="308"/>
            <ac:spMk id="3" creationId="{A14529CA-AA20-4DF3-84E9-16B814F85B3C}"/>
          </ac:spMkLst>
        </pc:spChg>
      </pc:sldChg>
      <pc:sldChg chg="modSp new ord">
        <pc:chgData name="Haghnazar Koochaksaraei, Roozbeh" userId="S::roozbeh@gwu.edu::f61863c8-53a4-47ac-bd4d-d8cd3cc78c01" providerId="AD" clId="Web-{E74BD8E1-26F1-AA50-7A87-E5DA8B47E632}" dt="2020-08-31T22:39:48.783" v="2015"/>
        <pc:sldMkLst>
          <pc:docMk/>
          <pc:sldMk cId="2376870482" sldId="309"/>
        </pc:sldMkLst>
        <pc:spChg chg="mod">
          <ac:chgData name="Haghnazar Koochaksaraei, Roozbeh" userId="S::roozbeh@gwu.edu::f61863c8-53a4-47ac-bd4d-d8cd3cc78c01" providerId="AD" clId="Web-{E74BD8E1-26F1-AA50-7A87-E5DA8B47E632}" dt="2020-08-31T22:28:18.082" v="1611" actId="20577"/>
          <ac:spMkLst>
            <pc:docMk/>
            <pc:sldMk cId="2376870482" sldId="309"/>
            <ac:spMk id="2" creationId="{4C83388F-8B7D-4A33-802F-1D1EF7DBBC8D}"/>
          </ac:spMkLst>
        </pc:spChg>
        <pc:spChg chg="mod">
          <ac:chgData name="Haghnazar Koochaksaraei, Roozbeh" userId="S::roozbeh@gwu.edu::f61863c8-53a4-47ac-bd4d-d8cd3cc78c01" providerId="AD" clId="Web-{E74BD8E1-26F1-AA50-7A87-E5DA8B47E632}" dt="2020-08-31T22:34:25.777" v="1772" actId="20577"/>
          <ac:spMkLst>
            <pc:docMk/>
            <pc:sldMk cId="2376870482" sldId="309"/>
            <ac:spMk id="3" creationId="{6A357C10-9D04-4662-996D-8F93DF49AD3C}"/>
          </ac:spMkLst>
        </pc:spChg>
      </pc:sldChg>
      <pc:sldChg chg="modSp new ord">
        <pc:chgData name="Haghnazar Koochaksaraei, Roozbeh" userId="S::roozbeh@gwu.edu::f61863c8-53a4-47ac-bd4d-d8cd3cc78c01" providerId="AD" clId="Web-{E74BD8E1-26F1-AA50-7A87-E5DA8B47E632}" dt="2020-08-31T22:39:18.751" v="2014"/>
        <pc:sldMkLst>
          <pc:docMk/>
          <pc:sldMk cId="1346084725" sldId="310"/>
        </pc:sldMkLst>
        <pc:spChg chg="mod">
          <ac:chgData name="Haghnazar Koochaksaraei, Roozbeh" userId="S::roozbeh@gwu.edu::f61863c8-53a4-47ac-bd4d-d8cd3cc78c01" providerId="AD" clId="Web-{E74BD8E1-26F1-AA50-7A87-E5DA8B47E632}" dt="2020-08-31T22:37:33.624" v="1862" actId="20577"/>
          <ac:spMkLst>
            <pc:docMk/>
            <pc:sldMk cId="1346084725" sldId="310"/>
            <ac:spMk id="2" creationId="{FBE6E98B-A7A7-4EEB-BE60-1AB4239042DE}"/>
          </ac:spMkLst>
        </pc:spChg>
        <pc:spChg chg="mod">
          <ac:chgData name="Haghnazar Koochaksaraei, Roozbeh" userId="S::roozbeh@gwu.edu::f61863c8-53a4-47ac-bd4d-d8cd3cc78c01" providerId="AD" clId="Web-{E74BD8E1-26F1-AA50-7A87-E5DA8B47E632}" dt="2020-08-31T22:38:47.376" v="2008" actId="20577"/>
          <ac:spMkLst>
            <pc:docMk/>
            <pc:sldMk cId="1346084725" sldId="310"/>
            <ac:spMk id="3" creationId="{9996B6C7-521D-41CE-8FEE-9DCAB02A0A87}"/>
          </ac:spMkLst>
        </pc:spChg>
      </pc:sldChg>
      <pc:sldChg chg="modSp new del">
        <pc:chgData name="Haghnazar Koochaksaraei, Roozbeh" userId="S::roozbeh@gwu.edu::f61863c8-53a4-47ac-bd4d-d8cd3cc78c01" providerId="AD" clId="Web-{E74BD8E1-26F1-AA50-7A87-E5DA8B47E632}" dt="2020-08-31T22:37:07.108" v="1840"/>
        <pc:sldMkLst>
          <pc:docMk/>
          <pc:sldMk cId="2398817949" sldId="310"/>
        </pc:sldMkLst>
        <pc:spChg chg="mod">
          <ac:chgData name="Haghnazar Koochaksaraei, Roozbeh" userId="S::roozbeh@gwu.edu::f61863c8-53a4-47ac-bd4d-d8cd3cc78c01" providerId="AD" clId="Web-{E74BD8E1-26F1-AA50-7A87-E5DA8B47E632}" dt="2020-08-31T22:35:32.403" v="1806" actId="20577"/>
          <ac:spMkLst>
            <pc:docMk/>
            <pc:sldMk cId="2398817949" sldId="310"/>
            <ac:spMk id="2" creationId="{B24C53F4-4982-4F64-9C23-51719A69DBCF}"/>
          </ac:spMkLst>
        </pc:spChg>
        <pc:spChg chg="mod">
          <ac:chgData name="Haghnazar Koochaksaraei, Roozbeh" userId="S::roozbeh@gwu.edu::f61863c8-53a4-47ac-bd4d-d8cd3cc78c01" providerId="AD" clId="Web-{E74BD8E1-26F1-AA50-7A87-E5DA8B47E632}" dt="2020-08-31T22:36:34.514" v="1837" actId="20577"/>
          <ac:spMkLst>
            <pc:docMk/>
            <pc:sldMk cId="2398817949" sldId="310"/>
            <ac:spMk id="3" creationId="{A92CB753-7A2B-41A3-9EB1-3038A48F0212}"/>
          </ac:spMkLst>
        </pc:spChg>
      </pc:sldChg>
    </pc:docChg>
  </pc:docChgLst>
  <pc:docChgLst>
    <pc:chgData name="Wood, Timothy William" userId="S::timwood@gwu.edu::cab840b0-4071-49ea-b220-9b34ca74e342" providerId="AD" clId="Web-{A31C7799-124D-4DB9-A7E0-A95A46E6775A}"/>
    <pc:docChg chg="modSld">
      <pc:chgData name="Wood, Timothy William" userId="S::timwood@gwu.edu::cab840b0-4071-49ea-b220-9b34ca74e342" providerId="AD" clId="Web-{A31C7799-124D-4DB9-A7E0-A95A46E6775A}" dt="2020-08-18T00:02:22.594" v="8" actId="20577"/>
      <pc:docMkLst>
        <pc:docMk/>
      </pc:docMkLst>
      <pc:sldChg chg="modSp">
        <pc:chgData name="Wood, Timothy William" userId="S::timwood@gwu.edu::cab840b0-4071-49ea-b220-9b34ca74e342" providerId="AD" clId="Web-{A31C7799-124D-4DB9-A7E0-A95A46E6775A}" dt="2020-08-18T00:02:22.594" v="7" actId="20577"/>
        <pc:sldMkLst>
          <pc:docMk/>
          <pc:sldMk cId="2092565478" sldId="256"/>
        </pc:sldMkLst>
        <pc:spChg chg="mod">
          <ac:chgData name="Wood, Timothy William" userId="S::timwood@gwu.edu::cab840b0-4071-49ea-b220-9b34ca74e342" providerId="AD" clId="Web-{A31C7799-124D-4DB9-A7E0-A95A46E6775A}" dt="2020-08-18T00:02:22.594" v="7" actId="20577"/>
          <ac:spMkLst>
            <pc:docMk/>
            <pc:sldMk cId="2092565478" sldId="256"/>
            <ac:spMk id="2" creationId="{BE840631-7F9B-427A-B42A-0702B125C6E7}"/>
          </ac:spMkLst>
        </pc:spChg>
      </pc:sldChg>
    </pc:docChg>
  </pc:docChgLst>
  <pc:docChgLst>
    <pc:chgData name="Haghnazar Koochaksaraei, Roozbeh" userId="f61863c8-53a4-47ac-bd4d-d8cd3cc78c01" providerId="ADAL" clId="{EE2A544F-EEAC-4D5A-89D6-3DA04EEC4C75}"/>
    <pc:docChg chg="custSel mod modSld">
      <pc:chgData name="Haghnazar Koochaksaraei, Roozbeh" userId="f61863c8-53a4-47ac-bd4d-d8cd3cc78c01" providerId="ADAL" clId="{EE2A544F-EEAC-4D5A-89D6-3DA04EEC4C75}" dt="2020-09-03T18:09:20.938" v="21" actId="20577"/>
      <pc:docMkLst>
        <pc:docMk/>
      </pc:docMkLst>
      <pc:sldChg chg="modSp mod">
        <pc:chgData name="Haghnazar Koochaksaraei, Roozbeh" userId="f61863c8-53a4-47ac-bd4d-d8cd3cc78c01" providerId="ADAL" clId="{EE2A544F-EEAC-4D5A-89D6-3DA04EEC4C75}" dt="2020-09-03T18:09:20.938" v="21" actId="20577"/>
        <pc:sldMkLst>
          <pc:docMk/>
          <pc:sldMk cId="2092565478" sldId="256"/>
        </pc:sldMkLst>
        <pc:spChg chg="mod">
          <ac:chgData name="Haghnazar Koochaksaraei, Roozbeh" userId="f61863c8-53a4-47ac-bd4d-d8cd3cc78c01" providerId="ADAL" clId="{EE2A544F-EEAC-4D5A-89D6-3DA04EEC4C75}" dt="2020-09-03T18:09:20.938" v="21" actId="20577"/>
          <ac:spMkLst>
            <pc:docMk/>
            <pc:sldMk cId="2092565478" sldId="256"/>
            <ac:spMk id="3" creationId="{CD2EB3FB-E04D-4CFD-A90D-7BAAF310D4C6}"/>
          </ac:spMkLst>
        </pc:spChg>
      </pc:sldChg>
      <pc:sldChg chg="addSp modSp mod setBg">
        <pc:chgData name="Haghnazar Koochaksaraei, Roozbeh" userId="f61863c8-53a4-47ac-bd4d-d8cd3cc78c01" providerId="ADAL" clId="{EE2A544F-EEAC-4D5A-89D6-3DA04EEC4C75}" dt="2020-09-03T18:08:23.731" v="10" actId="1076"/>
        <pc:sldMkLst>
          <pc:docMk/>
          <pc:sldMk cId="1556430640" sldId="289"/>
        </pc:sldMkLst>
        <pc:spChg chg="mod">
          <ac:chgData name="Haghnazar Koochaksaraei, Roozbeh" userId="f61863c8-53a4-47ac-bd4d-d8cd3cc78c01" providerId="ADAL" clId="{EE2A544F-EEAC-4D5A-89D6-3DA04EEC4C75}" dt="2020-09-03T18:07:49.414" v="3" actId="26606"/>
          <ac:spMkLst>
            <pc:docMk/>
            <pc:sldMk cId="1556430640" sldId="289"/>
            <ac:spMk id="2" creationId="{BCA5E37F-2157-4DE2-937D-4ECEA582CC38}"/>
          </ac:spMkLst>
        </pc:spChg>
        <pc:spChg chg="mod">
          <ac:chgData name="Haghnazar Koochaksaraei, Roozbeh" userId="f61863c8-53a4-47ac-bd4d-d8cd3cc78c01" providerId="ADAL" clId="{EE2A544F-EEAC-4D5A-89D6-3DA04EEC4C75}" dt="2020-09-03T18:07:49.414" v="3" actId="26606"/>
          <ac:spMkLst>
            <pc:docMk/>
            <pc:sldMk cId="1556430640" sldId="289"/>
            <ac:spMk id="3" creationId="{1BE5E415-5212-4DEE-88A8-FD6C51B66CCC}"/>
          </ac:spMkLst>
        </pc:spChg>
        <pc:picChg chg="add mod">
          <ac:chgData name="Haghnazar Koochaksaraei, Roozbeh" userId="f61863c8-53a4-47ac-bd4d-d8cd3cc78c01" providerId="ADAL" clId="{EE2A544F-EEAC-4D5A-89D6-3DA04EEC4C75}" dt="2020-09-03T18:08:23.731" v="10" actId="1076"/>
          <ac:picMkLst>
            <pc:docMk/>
            <pc:sldMk cId="1556430640" sldId="289"/>
            <ac:picMk id="5" creationId="{E22F322D-B368-4946-881E-CD26607FC406}"/>
          </ac:picMkLst>
        </pc:picChg>
      </pc:sldChg>
    </pc:docChg>
  </pc:docChgLst>
  <pc:docChgLst>
    <pc:chgData name="Haghnazar Koochaksaraei, Roozbeh" userId="S::roozbeh@gwu.edu::f61863c8-53a4-47ac-bd4d-d8cd3cc78c01" providerId="AD" clId="Web-{36289908-DBAE-D696-F4C9-A5375D3F27D2}"/>
    <pc:docChg chg="delSld">
      <pc:chgData name="Haghnazar Koochaksaraei, Roozbeh" userId="S::roozbeh@gwu.edu::f61863c8-53a4-47ac-bd4d-d8cd3cc78c01" providerId="AD" clId="Web-{36289908-DBAE-D696-F4C9-A5375D3F27D2}" dt="2020-09-03T22:01:52.863" v="13"/>
      <pc:docMkLst>
        <pc:docMk/>
      </pc:docMkLst>
      <pc:sldChg chg="del">
        <pc:chgData name="Haghnazar Koochaksaraei, Roozbeh" userId="S::roozbeh@gwu.edu::f61863c8-53a4-47ac-bd4d-d8cd3cc78c01" providerId="AD" clId="Web-{36289908-DBAE-D696-F4C9-A5375D3F27D2}" dt="2020-09-03T22:01:52.863" v="12"/>
        <pc:sldMkLst>
          <pc:docMk/>
          <pc:sldMk cId="2528987223" sldId="275"/>
        </pc:sldMkLst>
      </pc:sldChg>
      <pc:sldChg chg="del">
        <pc:chgData name="Haghnazar Koochaksaraei, Roozbeh" userId="S::roozbeh@gwu.edu::f61863c8-53a4-47ac-bd4d-d8cd3cc78c01" providerId="AD" clId="Web-{36289908-DBAE-D696-F4C9-A5375D3F27D2}" dt="2020-09-03T22:01:52.863" v="11"/>
        <pc:sldMkLst>
          <pc:docMk/>
          <pc:sldMk cId="2838344564" sldId="276"/>
        </pc:sldMkLst>
      </pc:sldChg>
      <pc:sldChg chg="del">
        <pc:chgData name="Haghnazar Koochaksaraei, Roozbeh" userId="S::roozbeh@gwu.edu::f61863c8-53a4-47ac-bd4d-d8cd3cc78c01" providerId="AD" clId="Web-{36289908-DBAE-D696-F4C9-A5375D3F27D2}" dt="2020-09-03T22:01:52.863" v="10"/>
        <pc:sldMkLst>
          <pc:docMk/>
          <pc:sldMk cId="2962657416" sldId="277"/>
        </pc:sldMkLst>
      </pc:sldChg>
      <pc:sldChg chg="del">
        <pc:chgData name="Haghnazar Koochaksaraei, Roozbeh" userId="S::roozbeh@gwu.edu::f61863c8-53a4-47ac-bd4d-d8cd3cc78c01" providerId="AD" clId="Web-{36289908-DBAE-D696-F4C9-A5375D3F27D2}" dt="2020-09-03T22:01:52.863" v="9"/>
        <pc:sldMkLst>
          <pc:docMk/>
          <pc:sldMk cId="3537279821" sldId="278"/>
        </pc:sldMkLst>
      </pc:sldChg>
      <pc:sldChg chg="del">
        <pc:chgData name="Haghnazar Koochaksaraei, Roozbeh" userId="S::roozbeh@gwu.edu::f61863c8-53a4-47ac-bd4d-d8cd3cc78c01" providerId="AD" clId="Web-{36289908-DBAE-D696-F4C9-A5375D3F27D2}" dt="2020-09-03T22:01:52.863" v="8"/>
        <pc:sldMkLst>
          <pc:docMk/>
          <pc:sldMk cId="3260911814" sldId="279"/>
        </pc:sldMkLst>
      </pc:sldChg>
      <pc:sldChg chg="del">
        <pc:chgData name="Haghnazar Koochaksaraei, Roozbeh" userId="S::roozbeh@gwu.edu::f61863c8-53a4-47ac-bd4d-d8cd3cc78c01" providerId="AD" clId="Web-{36289908-DBAE-D696-F4C9-A5375D3F27D2}" dt="2020-09-03T22:01:52.863" v="7"/>
        <pc:sldMkLst>
          <pc:docMk/>
          <pc:sldMk cId="2517737605" sldId="280"/>
        </pc:sldMkLst>
      </pc:sldChg>
      <pc:sldChg chg="del">
        <pc:chgData name="Haghnazar Koochaksaraei, Roozbeh" userId="S::roozbeh@gwu.edu::f61863c8-53a4-47ac-bd4d-d8cd3cc78c01" providerId="AD" clId="Web-{36289908-DBAE-D696-F4C9-A5375D3F27D2}" dt="2020-09-03T22:01:52.863" v="6"/>
        <pc:sldMkLst>
          <pc:docMk/>
          <pc:sldMk cId="3098178755" sldId="281"/>
        </pc:sldMkLst>
      </pc:sldChg>
      <pc:sldChg chg="del">
        <pc:chgData name="Haghnazar Koochaksaraei, Roozbeh" userId="S::roozbeh@gwu.edu::f61863c8-53a4-47ac-bd4d-d8cd3cc78c01" providerId="AD" clId="Web-{36289908-DBAE-D696-F4C9-A5375D3F27D2}" dt="2020-09-03T22:01:52.863" v="5"/>
        <pc:sldMkLst>
          <pc:docMk/>
          <pc:sldMk cId="1214497747" sldId="282"/>
        </pc:sldMkLst>
      </pc:sldChg>
      <pc:sldChg chg="del">
        <pc:chgData name="Haghnazar Koochaksaraei, Roozbeh" userId="S::roozbeh@gwu.edu::f61863c8-53a4-47ac-bd4d-d8cd3cc78c01" providerId="AD" clId="Web-{36289908-DBAE-D696-F4C9-A5375D3F27D2}" dt="2020-09-03T22:01:52.863" v="4"/>
        <pc:sldMkLst>
          <pc:docMk/>
          <pc:sldMk cId="1494352961" sldId="283"/>
        </pc:sldMkLst>
      </pc:sldChg>
      <pc:sldChg chg="del">
        <pc:chgData name="Haghnazar Koochaksaraei, Roozbeh" userId="S::roozbeh@gwu.edu::f61863c8-53a4-47ac-bd4d-d8cd3cc78c01" providerId="AD" clId="Web-{36289908-DBAE-D696-F4C9-A5375D3F27D2}" dt="2020-09-03T22:01:52.848" v="3"/>
        <pc:sldMkLst>
          <pc:docMk/>
          <pc:sldMk cId="1224706680" sldId="284"/>
        </pc:sldMkLst>
      </pc:sldChg>
      <pc:sldChg chg="del">
        <pc:chgData name="Haghnazar Koochaksaraei, Roozbeh" userId="S::roozbeh@gwu.edu::f61863c8-53a4-47ac-bd4d-d8cd3cc78c01" providerId="AD" clId="Web-{36289908-DBAE-D696-F4C9-A5375D3F27D2}" dt="2020-09-03T22:01:52.848" v="2"/>
        <pc:sldMkLst>
          <pc:docMk/>
          <pc:sldMk cId="3069353732" sldId="285"/>
        </pc:sldMkLst>
      </pc:sldChg>
      <pc:sldChg chg="del">
        <pc:chgData name="Haghnazar Koochaksaraei, Roozbeh" userId="S::roozbeh@gwu.edu::f61863c8-53a4-47ac-bd4d-d8cd3cc78c01" providerId="AD" clId="Web-{36289908-DBAE-D696-F4C9-A5375D3F27D2}" dt="2020-09-03T22:01:52.848" v="1"/>
        <pc:sldMkLst>
          <pc:docMk/>
          <pc:sldMk cId="2773115466" sldId="286"/>
        </pc:sldMkLst>
      </pc:sldChg>
      <pc:sldChg chg="del">
        <pc:chgData name="Haghnazar Koochaksaraei, Roozbeh" userId="S::roozbeh@gwu.edu::f61863c8-53a4-47ac-bd4d-d8cd3cc78c01" providerId="AD" clId="Web-{36289908-DBAE-D696-F4C9-A5375D3F27D2}" dt="2020-09-03T22:01:52.863" v="13"/>
        <pc:sldMkLst>
          <pc:docMk/>
          <pc:sldMk cId="1457146894" sldId="296"/>
        </pc:sldMkLst>
      </pc:sldChg>
      <pc:sldChg chg="del">
        <pc:chgData name="Haghnazar Koochaksaraei, Roozbeh" userId="S::roozbeh@gwu.edu::f61863c8-53a4-47ac-bd4d-d8cd3cc78c01" providerId="AD" clId="Web-{36289908-DBAE-D696-F4C9-A5375D3F27D2}" dt="2020-09-03T22:01:52.848" v="0"/>
        <pc:sldMkLst>
          <pc:docMk/>
          <pc:sldMk cId="3488902852" sldId="308"/>
        </pc:sldMkLst>
      </pc:sldChg>
    </pc:docChg>
  </pc:docChgLst>
  <pc:docChgLst>
    <pc:chgData name="Haghnazar Koochaksaraei, Roozbeh" userId="S::roozbeh@gwu.edu::f61863c8-53a4-47ac-bd4d-d8cd3cc78c01" providerId="AD" clId="Web-{286A3380-44D1-65A8-BD16-50E459759259}"/>
    <pc:docChg chg="modSld">
      <pc:chgData name="Haghnazar Koochaksaraei, Roozbeh" userId="S::roozbeh@gwu.edu::f61863c8-53a4-47ac-bd4d-d8cd3cc78c01" providerId="AD" clId="Web-{286A3380-44D1-65A8-BD16-50E459759259}" dt="2020-08-18T00:10:43.917" v="26" actId="20577"/>
      <pc:docMkLst>
        <pc:docMk/>
      </pc:docMkLst>
      <pc:sldChg chg="modSp">
        <pc:chgData name="Haghnazar Koochaksaraei, Roozbeh" userId="S::roozbeh@gwu.edu::f61863c8-53a4-47ac-bd4d-d8cd3cc78c01" providerId="AD" clId="Web-{286A3380-44D1-65A8-BD16-50E459759259}" dt="2020-08-18T00:10:43.917" v="25" actId="20577"/>
        <pc:sldMkLst>
          <pc:docMk/>
          <pc:sldMk cId="2092565478" sldId="256"/>
        </pc:sldMkLst>
        <pc:spChg chg="mod">
          <ac:chgData name="Haghnazar Koochaksaraei, Roozbeh" userId="S::roozbeh@gwu.edu::f61863c8-53a4-47ac-bd4d-d8cd3cc78c01" providerId="AD" clId="Web-{286A3380-44D1-65A8-BD16-50E459759259}" dt="2020-08-18T00:10:43.917" v="25" actId="20577"/>
          <ac:spMkLst>
            <pc:docMk/>
            <pc:sldMk cId="2092565478" sldId="256"/>
            <ac:spMk id="3" creationId="{CD2EB3FB-E04D-4CFD-A90D-7BAAF310D4C6}"/>
          </ac:spMkLst>
        </pc:spChg>
      </pc:sldChg>
    </pc:docChg>
  </pc:docChgLst>
  <pc:docChgLst>
    <pc:chgData name="Wood, Timothy William" userId="S::timwood@gwu.edu::cab840b0-4071-49ea-b220-9b34ca74e342" providerId="AD" clId="Web-{36771A97-7417-0068-7ACD-DF9947FBA3AF}"/>
    <pc:docChg chg="">
      <pc:chgData name="Wood, Timothy William" userId="S::timwood@gwu.edu::cab840b0-4071-49ea-b220-9b34ca74e342" providerId="AD" clId="Web-{36771A97-7417-0068-7ACD-DF9947FBA3AF}" dt="2020-09-03T22:53:42.966" v="1" actId="20577"/>
      <pc:docMkLst>
        <pc:docMk/>
      </pc:docMkLst>
    </pc:docChg>
  </pc:docChgLst>
  <pc:docChgLst>
    <pc:chgData name="Wood, Timothy William" userId="S::timwood@gwu.edu::cab840b0-4071-49ea-b220-9b34ca74e342" providerId="AD" clId="Web-{6344B269-898A-9B5E-00F8-5001B7E1BCE7}"/>
    <pc:docChg chg="modSld">
      <pc:chgData name="Wood, Timothy William" userId="S::timwood@gwu.edu::cab840b0-4071-49ea-b220-9b34ca74e342" providerId="AD" clId="Web-{6344B269-898A-9B5E-00F8-5001B7E1BCE7}" dt="2020-08-18T00:10:07.917" v="8" actId="20577"/>
      <pc:docMkLst>
        <pc:docMk/>
      </pc:docMkLst>
      <pc:sldChg chg="modSp">
        <pc:chgData name="Wood, Timothy William" userId="S::timwood@gwu.edu::cab840b0-4071-49ea-b220-9b34ca74e342" providerId="AD" clId="Web-{6344B269-898A-9B5E-00F8-5001B7E1BCE7}" dt="2020-08-18T00:10:07.917" v="7" actId="20577"/>
        <pc:sldMkLst>
          <pc:docMk/>
          <pc:sldMk cId="2092565478" sldId="256"/>
        </pc:sldMkLst>
        <pc:spChg chg="mod">
          <ac:chgData name="Wood, Timothy William" userId="S::timwood@gwu.edu::cab840b0-4071-49ea-b220-9b34ca74e342" providerId="AD" clId="Web-{6344B269-898A-9B5E-00F8-5001B7E1BCE7}" dt="2020-08-18T00:10:07.917" v="7" actId="20577"/>
          <ac:spMkLst>
            <pc:docMk/>
            <pc:sldMk cId="2092565478" sldId="256"/>
            <ac:spMk id="3" creationId="{CD2EB3FB-E04D-4CFD-A90D-7BAAF310D4C6}"/>
          </ac:spMkLst>
        </pc:spChg>
      </pc:sldChg>
    </pc:docChg>
  </pc:docChgLst>
  <pc:docChgLst>
    <pc:chgData name="Haghnazar Koochaksaraei, Roozbeh" userId="f61863c8-53a4-47ac-bd4d-d8cd3cc78c01" providerId="ADAL" clId="{8C471CB1-A764-4A6A-BEFE-6E514AB32A8E}"/>
    <pc:docChg chg="undo custSel delSld modSld">
      <pc:chgData name="Haghnazar Koochaksaraei, Roozbeh" userId="f61863c8-53a4-47ac-bd4d-d8cd3cc78c01" providerId="ADAL" clId="{8C471CB1-A764-4A6A-BEFE-6E514AB32A8E}" dt="2021-09-02T21:01:26.357" v="332" actId="1036"/>
      <pc:docMkLst>
        <pc:docMk/>
      </pc:docMkLst>
      <pc:sldChg chg="addSp delSp modSp mod">
        <pc:chgData name="Haghnazar Koochaksaraei, Roozbeh" userId="f61863c8-53a4-47ac-bd4d-d8cd3cc78c01" providerId="ADAL" clId="{8C471CB1-A764-4A6A-BEFE-6E514AB32A8E}" dt="2021-09-02T21:01:26.357" v="332" actId="1036"/>
        <pc:sldMkLst>
          <pc:docMk/>
          <pc:sldMk cId="2092565478" sldId="256"/>
        </pc:sldMkLst>
        <pc:spChg chg="mod">
          <ac:chgData name="Haghnazar Koochaksaraei, Roozbeh" userId="f61863c8-53a4-47ac-bd4d-d8cd3cc78c01" providerId="ADAL" clId="{8C471CB1-A764-4A6A-BEFE-6E514AB32A8E}" dt="2021-09-02T21:01:25.598" v="331" actId="1036"/>
          <ac:spMkLst>
            <pc:docMk/>
            <pc:sldMk cId="2092565478" sldId="256"/>
            <ac:spMk id="2" creationId="{BE840631-7F9B-427A-B42A-0702B125C6E7}"/>
          </ac:spMkLst>
        </pc:spChg>
        <pc:spChg chg="mod">
          <ac:chgData name="Haghnazar Koochaksaraei, Roozbeh" userId="f61863c8-53a4-47ac-bd4d-d8cd3cc78c01" providerId="ADAL" clId="{8C471CB1-A764-4A6A-BEFE-6E514AB32A8E}" dt="2021-09-02T21:01:26.357" v="332" actId="1036"/>
          <ac:spMkLst>
            <pc:docMk/>
            <pc:sldMk cId="2092565478" sldId="256"/>
            <ac:spMk id="3" creationId="{CD2EB3FB-E04D-4CFD-A90D-7BAAF310D4C6}"/>
          </ac:spMkLst>
        </pc:spChg>
        <pc:picChg chg="add del mod">
          <ac:chgData name="Haghnazar Koochaksaraei, Roozbeh" userId="f61863c8-53a4-47ac-bd4d-d8cd3cc78c01" providerId="ADAL" clId="{8C471CB1-A764-4A6A-BEFE-6E514AB32A8E}" dt="2021-09-02T21:01:24.116" v="330" actId="14100"/>
          <ac:picMkLst>
            <pc:docMk/>
            <pc:sldMk cId="2092565478" sldId="256"/>
            <ac:picMk id="1026" creationId="{52EF5066-E829-44B9-BAC3-3A87947C66DB}"/>
          </ac:picMkLst>
        </pc:picChg>
        <pc:picChg chg="add del mod">
          <ac:chgData name="Haghnazar Koochaksaraei, Roozbeh" userId="f61863c8-53a4-47ac-bd4d-d8cd3cc78c01" providerId="ADAL" clId="{8C471CB1-A764-4A6A-BEFE-6E514AB32A8E}" dt="2021-09-02T20:58:59.698" v="287" actId="478"/>
          <ac:picMkLst>
            <pc:docMk/>
            <pc:sldMk cId="2092565478" sldId="256"/>
            <ac:picMk id="1028" creationId="{3BDAE61B-450F-4777-8E2D-4BBFB541E011}"/>
          </ac:picMkLst>
        </pc:picChg>
      </pc:sldChg>
      <pc:sldChg chg="modSp mod">
        <pc:chgData name="Haghnazar Koochaksaraei, Roozbeh" userId="f61863c8-53a4-47ac-bd4d-d8cd3cc78c01" providerId="ADAL" clId="{8C471CB1-A764-4A6A-BEFE-6E514AB32A8E}" dt="2021-09-02T20:16:50.739" v="93" actId="20577"/>
        <pc:sldMkLst>
          <pc:docMk/>
          <pc:sldMk cId="766419231" sldId="258"/>
        </pc:sldMkLst>
        <pc:spChg chg="mod">
          <ac:chgData name="Haghnazar Koochaksaraei, Roozbeh" userId="f61863c8-53a4-47ac-bd4d-d8cd3cc78c01" providerId="ADAL" clId="{8C471CB1-A764-4A6A-BEFE-6E514AB32A8E}" dt="2021-09-02T20:16:50.739" v="93" actId="20577"/>
          <ac:spMkLst>
            <pc:docMk/>
            <pc:sldMk cId="766419231" sldId="258"/>
            <ac:spMk id="3" creationId="{BB82836F-A585-402E-BE98-3D337E939C85}"/>
          </ac:spMkLst>
        </pc:spChg>
      </pc:sldChg>
      <pc:sldChg chg="modSp mod">
        <pc:chgData name="Haghnazar Koochaksaraei, Roozbeh" userId="f61863c8-53a4-47ac-bd4d-d8cd3cc78c01" providerId="ADAL" clId="{8C471CB1-A764-4A6A-BEFE-6E514AB32A8E}" dt="2021-09-02T20:18:05.504" v="103" actId="20577"/>
        <pc:sldMkLst>
          <pc:docMk/>
          <pc:sldMk cId="1010648873" sldId="290"/>
        </pc:sldMkLst>
        <pc:spChg chg="mod">
          <ac:chgData name="Haghnazar Koochaksaraei, Roozbeh" userId="f61863c8-53a4-47ac-bd4d-d8cd3cc78c01" providerId="ADAL" clId="{8C471CB1-A764-4A6A-BEFE-6E514AB32A8E}" dt="2021-09-02T20:17:28.580" v="100" actId="6549"/>
          <ac:spMkLst>
            <pc:docMk/>
            <pc:sldMk cId="1010648873" sldId="290"/>
            <ac:spMk id="2" creationId="{00000000-0000-0000-0000-000000000000}"/>
          </ac:spMkLst>
        </pc:spChg>
        <pc:spChg chg="mod">
          <ac:chgData name="Haghnazar Koochaksaraei, Roozbeh" userId="f61863c8-53a4-47ac-bd4d-d8cd3cc78c01" providerId="ADAL" clId="{8C471CB1-A764-4A6A-BEFE-6E514AB32A8E}" dt="2021-09-02T20:18:05.504" v="103" actId="20577"/>
          <ac:spMkLst>
            <pc:docMk/>
            <pc:sldMk cId="1010648873" sldId="290"/>
            <ac:spMk id="3" creationId="{00000000-0000-0000-0000-000000000000}"/>
          </ac:spMkLst>
        </pc:spChg>
      </pc:sldChg>
      <pc:sldChg chg="modSp mod">
        <pc:chgData name="Haghnazar Koochaksaraei, Roozbeh" userId="f61863c8-53a4-47ac-bd4d-d8cd3cc78c01" providerId="ADAL" clId="{8C471CB1-A764-4A6A-BEFE-6E514AB32A8E}" dt="2021-09-02T20:20:07.094" v="106" actId="20577"/>
        <pc:sldMkLst>
          <pc:docMk/>
          <pc:sldMk cId="1827916033" sldId="291"/>
        </pc:sldMkLst>
        <pc:spChg chg="mod">
          <ac:chgData name="Haghnazar Koochaksaraei, Roozbeh" userId="f61863c8-53a4-47ac-bd4d-d8cd3cc78c01" providerId="ADAL" clId="{8C471CB1-A764-4A6A-BEFE-6E514AB32A8E}" dt="2021-09-02T20:20:07.094" v="106" actId="20577"/>
          <ac:spMkLst>
            <pc:docMk/>
            <pc:sldMk cId="1827916033" sldId="291"/>
            <ac:spMk id="3" creationId="{00000000-0000-0000-0000-000000000000}"/>
          </ac:spMkLst>
        </pc:spChg>
      </pc:sldChg>
      <pc:sldChg chg="del">
        <pc:chgData name="Haghnazar Koochaksaraei, Roozbeh" userId="f61863c8-53a4-47ac-bd4d-d8cd3cc78c01" providerId="ADAL" clId="{8C471CB1-A764-4A6A-BEFE-6E514AB32A8E}" dt="2021-09-02T16:52:03.320" v="33" actId="47"/>
        <pc:sldMkLst>
          <pc:docMk/>
          <pc:sldMk cId="1225300145" sldId="292"/>
        </pc:sldMkLst>
      </pc:sldChg>
      <pc:sldChg chg="modSp mod">
        <pc:chgData name="Haghnazar Koochaksaraei, Roozbeh" userId="f61863c8-53a4-47ac-bd4d-d8cd3cc78c01" providerId="ADAL" clId="{8C471CB1-A764-4A6A-BEFE-6E514AB32A8E}" dt="2021-09-02T20:19:07.944" v="105" actId="5793"/>
        <pc:sldMkLst>
          <pc:docMk/>
          <pc:sldMk cId="2087372257" sldId="304"/>
        </pc:sldMkLst>
        <pc:spChg chg="mod">
          <ac:chgData name="Haghnazar Koochaksaraei, Roozbeh" userId="f61863c8-53a4-47ac-bd4d-d8cd3cc78c01" providerId="ADAL" clId="{8C471CB1-A764-4A6A-BEFE-6E514AB32A8E}" dt="2021-09-02T20:19:07.944" v="105" actId="5793"/>
          <ac:spMkLst>
            <pc:docMk/>
            <pc:sldMk cId="2087372257" sldId="304"/>
            <ac:spMk id="3" creationId="{00000000-0000-0000-0000-000000000000}"/>
          </ac:spMkLst>
        </pc:spChg>
      </pc:sldChg>
      <pc:sldChg chg="modSp mod">
        <pc:chgData name="Haghnazar Koochaksaraei, Roozbeh" userId="f61863c8-53a4-47ac-bd4d-d8cd3cc78c01" providerId="ADAL" clId="{8C471CB1-A764-4A6A-BEFE-6E514AB32A8E}" dt="2021-09-02T20:32:50.193" v="166" actId="20577"/>
        <pc:sldMkLst>
          <pc:docMk/>
          <pc:sldMk cId="509784262" sldId="311"/>
        </pc:sldMkLst>
        <pc:spChg chg="mod">
          <ac:chgData name="Haghnazar Koochaksaraei, Roozbeh" userId="f61863c8-53a4-47ac-bd4d-d8cd3cc78c01" providerId="ADAL" clId="{8C471CB1-A764-4A6A-BEFE-6E514AB32A8E}" dt="2021-09-02T20:32:50.193" v="166" actId="20577"/>
          <ac:spMkLst>
            <pc:docMk/>
            <pc:sldMk cId="509784262" sldId="311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B634A-14E0-415C-BB14-C9E85DCC648F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7B127-B368-4FE0-98EF-802897691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/>
              <a:t>Suggestion: Add slide after 11 that talks about how it is challenging to pull all of these powerful computers and networks together → this is what a distributed system is. Define distributed system, then move to cloud as an example of a type of distributed system. Add a definition of the cloud.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7B127-B368-4FE0-98EF-8028976916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25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Somewhere around here (before or after) precisely define cloud computing (something about a distributed system shared by many users, often at "global" scale)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7B127-B368-4FE0-98EF-8028976916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30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Say that we will discuss more of these in a future lecture so students know they don't have to understand these terms yet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7B127-B368-4FE0-98EF-8028976916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21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 suggest moving this definition much earlier in the talk. But then after introducing cloud, come back to this to talk about the </a:t>
            </a:r>
            <a:r>
              <a:rPr lang="en-US" err="1">
                <a:cs typeface="Calibri"/>
              </a:rPr>
              <a:t>gaols</a:t>
            </a:r>
            <a:r>
              <a:rPr lang="en-US">
                <a:cs typeface="Calibri"/>
              </a:rPr>
              <a:t> of DS and how they relate to cloud as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7B127-B368-4FE0-98EF-8028976916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91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Potentially this slide could be removed / merged with the next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7B127-B368-4FE0-98EF-8028976916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07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FA8E8AE-5942-4FC1-BA57-056913C86839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6C659-7BE6-4431-96DB-65528860085E}" type="datetime1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95EFF-EF0B-47D1-BE6A-9E0A48EDD10E}" type="datetime1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0CBC3F2-5BFA-4A08-9C0E-3B38F230AB05}" type="datetime1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5580A79-030B-4E15-95DC-9EEE58E52EF1}" type="datetime1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DC4DC-DE63-4415-8992-9BDB5E26FE01}" type="datetime1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BEB-3FA4-4F95-B562-7EDFA9184063}" type="datetime1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72BA5-9F9C-42A2-AABD-4434A33E4774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EEEBC1A-6D8B-4953-818D-6BE8C0569D2B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FA8E8AE-5942-4FC1-BA57-056913C86839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4C79-B947-47F8-8018-DCA856400AA5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400" cap="sm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4C79-B947-47F8-8018-DCA856400AA5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AAA2047-6680-4FD2-9F1C-90C0FF3F9DF1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D01D-C7BE-47D6-B3F1-95A1AF52BF54}" type="datetime1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2CDD2-978A-4C68-8518-BDE101F15203}" type="datetime1">
              <a:rPr lang="en-US" smtClean="0"/>
              <a:t>9/2/2021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65A51-A478-40E9-B50A-52D4CFB211F3}" type="datetime1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11FC-07AA-4E1A-94EC-930C2F3C17FD}" type="datetime1">
              <a:rPr lang="en-US" smtClean="0"/>
              <a:t>9/2/2021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50CFC-E319-43E9-9122-CA3EF56B0699}" type="datetime1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1300-B310-4453-B62A-E9623103549E}" type="datetime1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6C659-7BE6-4431-96DB-65528860085E}" type="datetime1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95EFF-EF0B-47D1-BE6A-9E0A48EDD10E}" type="datetime1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0CBC3F2-5BFA-4A08-9C0E-3B38F230AB05}" type="datetime1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AAA2047-6680-4FD2-9F1C-90C0FF3F9DF1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5580A79-030B-4E15-95DC-9EEE58E52EF1}" type="datetime1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DC4DC-DE63-4415-8992-9BDB5E26FE01}" type="datetime1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BEB-3FA4-4F95-B562-7EDFA9184063}" type="datetime1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72BA5-9F9C-42A2-AABD-4434A33E4774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EEEBC1A-6D8B-4953-818D-6BE8C0569D2B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D01D-C7BE-47D6-B3F1-95A1AF52BF54}" type="datetime1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2CDD2-978A-4C68-8518-BDE101F15203}" type="datetime1">
              <a:rPr lang="en-US" smtClean="0"/>
              <a:t>9/2/2021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65A51-A478-40E9-B50A-52D4CFB211F3}" type="datetime1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11FC-07AA-4E1A-94EC-930C2F3C17FD}" type="datetime1">
              <a:rPr lang="en-US" smtClean="0"/>
              <a:t>9/2/2021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50CFC-E319-43E9-9122-CA3EF56B0699}" type="datetime1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1300-B310-4453-B62A-E9623103549E}" type="datetime1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2078-FF6A-4A01-955E-13FB9702EB35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58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2078-FF6A-4A01-955E-13FB9702EB35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9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doc/faq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our.golang.org/lis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pl.it/@twood02/gofor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twood02/goroutines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0631-7F9B-427A-B42A-0702B125C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540836"/>
            <a:ext cx="9448800" cy="1825096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Distributed Systems</a:t>
            </a:r>
            <a:br>
              <a:rPr lang="en-US" sz="4400" dirty="0"/>
            </a:br>
            <a:r>
              <a:rPr lang="en-US" sz="4400" dirty="0"/>
              <a:t>CS6421</a:t>
            </a:r>
            <a:br>
              <a:rPr lang="en-US" sz="4400" dirty="0"/>
            </a:br>
            <a:r>
              <a:rPr lang="en-US" sz="4400" b="1" dirty="0"/>
              <a:t>Intro to Distributed Systems and the Cloud Computing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EB3FB-E04D-4CFD-A90D-7BAAF310D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625841"/>
            <a:ext cx="9448800" cy="136855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/>
            <a:r>
              <a:rPr lang="en-US" sz="2800" dirty="0"/>
              <a:t>Prof. Roozbeh Haghnazar</a:t>
            </a:r>
          </a:p>
          <a:p>
            <a:pPr algn="ctr"/>
            <a:endParaRPr lang="en-US" dirty="0"/>
          </a:p>
          <a:p>
            <a:pPr algn="ctr"/>
            <a:r>
              <a:rPr lang="en-US" sz="1200" dirty="0"/>
              <a:t>Slides Credit:</a:t>
            </a:r>
          </a:p>
          <a:p>
            <a:pPr algn="ctr"/>
            <a:r>
              <a:rPr lang="en-US" sz="1200" dirty="0"/>
              <a:t>Prof. Tim Wood  and Prof. Roozbeh Haghnazar</a:t>
            </a:r>
          </a:p>
          <a:p>
            <a:pPr algn="ctr"/>
            <a:endParaRPr lang="en-US" dirty="0"/>
          </a:p>
        </p:txBody>
      </p:sp>
      <p:pic>
        <p:nvPicPr>
          <p:cNvPr id="1026" name="Picture 2" descr="The Branding Source: New logo: George Washington University">
            <a:extLst>
              <a:ext uri="{FF2B5EF4-FFF2-40B4-BE49-F238E27FC236}">
                <a16:creationId xmlns:a16="http://schemas.microsoft.com/office/drawing/2014/main" id="{52EF5066-E829-44B9-BAC3-3A87947C6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12" y="97536"/>
            <a:ext cx="3810000" cy="172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56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B015324-98EE-4370-8001-85C1278A1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4E49BFF-40A2-4616-8638-9CBE4EC1F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4BBFF4-EC23-47D4-8BFB-5467B2413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r>
              <a:rPr lang="en-US" sz="3200"/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B25CC5-6158-443D-AF7D-D701B1E5E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/>
              <a:t>If we had this progress and improvement in cars industries:</a:t>
            </a:r>
          </a:p>
          <a:p>
            <a:pPr lvl="1"/>
            <a:r>
              <a:rPr lang="en-US" sz="1600"/>
              <a:t>A Rolls Royce would cost 1 dollar and get a billion miles per gallon.</a:t>
            </a:r>
          </a:p>
        </p:txBody>
      </p:sp>
      <p:pic>
        <p:nvPicPr>
          <p:cNvPr id="10" name="Picture 11" descr="A close up of a car&#10;&#10;Description automatically generated">
            <a:extLst>
              <a:ext uri="{FF2B5EF4-FFF2-40B4-BE49-F238E27FC236}">
                <a16:creationId xmlns:a16="http://schemas.microsoft.com/office/drawing/2014/main" id="{AB7A3E30-C62F-4E03-A473-9A37B4FF0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352" y="1885693"/>
            <a:ext cx="7436004" cy="4173858"/>
          </a:xfrm>
          <a:prstGeom prst="rect">
            <a:avLst/>
          </a:prstGeom>
        </p:spPr>
      </p:pic>
      <p:pic>
        <p:nvPicPr>
          <p:cNvPr id="9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19A9A66E-E4E8-4878-BA7B-4109073A2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7278" y="1304692"/>
            <a:ext cx="1832518" cy="183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29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oogle data center building">
            <a:extLst>
              <a:ext uri="{FF2B5EF4-FFF2-40B4-BE49-F238E27FC236}">
                <a16:creationId xmlns:a16="http://schemas.microsoft.com/office/drawing/2014/main" id="{9CDB1F21-87E7-4AC2-BA69-4461218AC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1D42C0-46D4-4C11-8AAF-DDEDE0945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717" y="4816420"/>
            <a:ext cx="5127812" cy="1293028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What is the Cloud?</a:t>
            </a:r>
          </a:p>
        </p:txBody>
      </p:sp>
    </p:spTree>
    <p:extLst>
      <p:ext uri="{BB962C8B-B14F-4D97-AF65-F5344CB8AC3E}">
        <p14:creationId xmlns:p14="http://schemas.microsoft.com/office/powerpoint/2010/main" val="3836116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oogle data center building">
            <a:extLst>
              <a:ext uri="{FF2B5EF4-FFF2-40B4-BE49-F238E27FC236}">
                <a16:creationId xmlns:a16="http://schemas.microsoft.com/office/drawing/2014/main" id="{9CDB1F21-87E7-4AC2-BA69-4461218AC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1D42C0-46D4-4C11-8AAF-DDEDE094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the Cloud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F1935009-A086-4F2E-AC55-B8082E9D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4549588" cy="4024125"/>
          </a:xfrm>
        </p:spPr>
        <p:txBody>
          <a:bodyPr>
            <a:normAutofit/>
          </a:bodyPr>
          <a:lstStyle/>
          <a:p>
            <a:r>
              <a:rPr lang="en-US" sz="2400"/>
              <a:t>Giant warehouses </a:t>
            </a:r>
          </a:p>
          <a:p>
            <a:r>
              <a:rPr lang="en-US" sz="2400"/>
              <a:t>10s of thousands of servers</a:t>
            </a:r>
          </a:p>
          <a:p>
            <a:r>
              <a:rPr lang="en-US" sz="2400"/>
              <a:t>Petabytes of storage</a:t>
            </a:r>
          </a:p>
          <a:p>
            <a:r>
              <a:rPr lang="en-US" sz="2400"/>
              <a:t>10s of thousands of Processor cores</a:t>
            </a:r>
          </a:p>
          <a:p>
            <a:r>
              <a:rPr lang="en-US" sz="2400"/>
              <a:t>….Interconnected….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028" name="Picture 4" descr="Image result for Cloud server geography distribution">
            <a:extLst>
              <a:ext uri="{FF2B5EF4-FFF2-40B4-BE49-F238E27FC236}">
                <a16:creationId xmlns:a16="http://schemas.microsoft.com/office/drawing/2014/main" id="{F787E187-53E1-4408-88B9-1F9C708A6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317" y="2057401"/>
            <a:ext cx="6484536" cy="405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9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oogle data center building">
            <a:extLst>
              <a:ext uri="{FF2B5EF4-FFF2-40B4-BE49-F238E27FC236}">
                <a16:creationId xmlns:a16="http://schemas.microsoft.com/office/drawing/2014/main" id="{9CDB1F21-87E7-4AC2-BA69-4461218AC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1D42C0-46D4-4C11-8AAF-DDEDE094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Why Infrastructure?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F1935009-A086-4F2E-AC55-B8082E9D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22" y="2137662"/>
            <a:ext cx="10820400" cy="4024125"/>
          </a:xfrm>
        </p:spPr>
        <p:txBody>
          <a:bodyPr>
            <a:normAutofit/>
          </a:bodyPr>
          <a:lstStyle/>
          <a:p>
            <a:r>
              <a:rPr lang="en-US" sz="2400"/>
              <a:t>Why do we need this amount of infrastructures?</a:t>
            </a:r>
          </a:p>
          <a:p>
            <a:pPr lvl="1"/>
            <a:r>
              <a:rPr lang="en-US"/>
              <a:t>Encyclopedia Britannica</a:t>
            </a:r>
          </a:p>
          <a:p>
            <a:pPr lvl="2"/>
            <a:r>
              <a:rPr lang="en-US"/>
              <a:t>- 40,000+ articles</a:t>
            </a:r>
          </a:p>
          <a:p>
            <a:pPr lvl="2"/>
            <a:r>
              <a:rPr lang="en-US"/>
              <a:t>- 32 hard bound volumes (32,640 pages)</a:t>
            </a:r>
          </a:p>
          <a:p>
            <a:pPr lvl="2"/>
            <a:endParaRPr lang="en-US"/>
          </a:p>
          <a:p>
            <a:pPr lvl="1"/>
            <a:r>
              <a:rPr lang="en-US" sz="2200"/>
              <a:t>Wikipedia</a:t>
            </a:r>
          </a:p>
          <a:p>
            <a:pPr lvl="2"/>
            <a:r>
              <a:rPr lang="en-US" sz="1400"/>
              <a:t>- </a:t>
            </a:r>
            <a:r>
              <a:rPr lang="en-US" sz="2000"/>
              <a:t>5,512,202 articles (in English)</a:t>
            </a:r>
          </a:p>
          <a:p>
            <a:pPr lvl="2"/>
            <a:r>
              <a:rPr lang="en-US" sz="1400"/>
              <a:t>- </a:t>
            </a:r>
            <a:r>
              <a:rPr lang="en-US" sz="2000"/>
              <a:t>More than </a:t>
            </a:r>
            <a:r>
              <a:rPr lang="en-US" sz="2000" b="1"/>
              <a:t>5 TB </a:t>
            </a:r>
            <a:r>
              <a:rPr lang="en-US" sz="2000"/>
              <a:t>of text (about 7,500 CDs)</a:t>
            </a:r>
          </a:p>
          <a:p>
            <a:pPr lvl="2"/>
            <a:r>
              <a:rPr lang="en-US" sz="2000"/>
              <a:t>-More than 2000 volumes</a:t>
            </a:r>
          </a:p>
          <a:p>
            <a:pPr lvl="2"/>
            <a:endParaRPr lang="en-US" sz="2000"/>
          </a:p>
          <a:p>
            <a:pPr marL="914400" lvl="2" indent="0">
              <a:buNone/>
            </a:pPr>
            <a:endParaRPr lang="en-US"/>
          </a:p>
        </p:txBody>
      </p:sp>
      <p:pic>
        <p:nvPicPr>
          <p:cNvPr id="5" name="Picture 6" descr="Image result for wikipedia logo png">
            <a:extLst>
              <a:ext uri="{FF2B5EF4-FFF2-40B4-BE49-F238E27FC236}">
                <a16:creationId xmlns:a16="http://schemas.microsoft.com/office/drawing/2014/main" id="{D319454F-8A10-44BF-B9BB-49F1CB068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2137662"/>
            <a:ext cx="4711849" cy="430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encyclopedias">
            <a:extLst>
              <a:ext uri="{FF2B5EF4-FFF2-40B4-BE49-F238E27FC236}">
                <a16:creationId xmlns:a16="http://schemas.microsoft.com/office/drawing/2014/main" id="{99326F38-F3BD-49E3-B8DD-108F12613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34" y="1861092"/>
            <a:ext cx="21907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19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oogle data center building">
            <a:extLst>
              <a:ext uri="{FF2B5EF4-FFF2-40B4-BE49-F238E27FC236}">
                <a16:creationId xmlns:a16="http://schemas.microsoft.com/office/drawing/2014/main" id="{9CDB1F21-87E7-4AC2-BA69-4461218AC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1D42C0-46D4-4C11-8AAF-DDEDE094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And then BIG Data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F1935009-A086-4F2E-AC55-B8082E9D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22" y="2137662"/>
            <a:ext cx="10820400" cy="4024125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Why do we need this amount of infrastructures?</a:t>
            </a:r>
          </a:p>
          <a:p>
            <a:pPr lvl="1"/>
            <a:r>
              <a:rPr lang="en-US"/>
              <a:t>Airbus A350</a:t>
            </a:r>
          </a:p>
          <a:p>
            <a:pPr lvl="2"/>
            <a:r>
              <a:rPr lang="en-US"/>
              <a:t>Contains around 6000 sensors across the entire plane that generates 2.5TB Data per day</a:t>
            </a:r>
          </a:p>
          <a:p>
            <a:pPr lvl="1"/>
            <a:endParaRPr lang="en-US"/>
          </a:p>
          <a:p>
            <a:pPr lvl="1"/>
            <a:r>
              <a:rPr lang="en-US"/>
              <a:t>Airbus A380-100</a:t>
            </a:r>
          </a:p>
          <a:p>
            <a:pPr lvl="2"/>
            <a:r>
              <a:rPr lang="en-US"/>
              <a:t>Expected to take the skies in 2020</a:t>
            </a:r>
          </a:p>
          <a:p>
            <a:pPr lvl="2"/>
            <a:r>
              <a:rPr lang="en-US"/>
              <a:t>Contains 10000 sensors just in each wings</a:t>
            </a:r>
          </a:p>
          <a:p>
            <a:pPr lvl="2"/>
            <a:endParaRPr lang="en-US"/>
          </a:p>
          <a:p>
            <a:pPr lvl="1"/>
            <a:r>
              <a:rPr lang="en-US"/>
              <a:t>Facebook</a:t>
            </a:r>
          </a:p>
          <a:p>
            <a:pPr lvl="2"/>
            <a:r>
              <a:rPr lang="en-US"/>
              <a:t>20 TB photos each week</a:t>
            </a:r>
          </a:p>
          <a:p>
            <a:pPr lvl="2"/>
            <a:endParaRPr lang="en-US"/>
          </a:p>
          <a:p>
            <a:pPr lvl="1"/>
            <a:r>
              <a:rPr lang="en-US"/>
              <a:t>Google</a:t>
            </a:r>
          </a:p>
          <a:p>
            <a:pPr lvl="2"/>
            <a:r>
              <a:rPr lang="en-US"/>
              <a:t>20000TB Data processing per day in 2008</a:t>
            </a:r>
          </a:p>
        </p:txBody>
      </p:sp>
      <p:pic>
        <p:nvPicPr>
          <p:cNvPr id="2050" name="Picture 2" descr="Image result for facebook transparent logo">
            <a:extLst>
              <a:ext uri="{FF2B5EF4-FFF2-40B4-BE49-F238E27FC236}">
                <a16:creationId xmlns:a16="http://schemas.microsoft.com/office/drawing/2014/main" id="{453C57AC-FDEC-408F-8C81-1A2D8B5EC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74447">
            <a:off x="8331189" y="903342"/>
            <a:ext cx="3117099" cy="311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oogle transparent logo">
            <a:extLst>
              <a:ext uri="{FF2B5EF4-FFF2-40B4-BE49-F238E27FC236}">
                <a16:creationId xmlns:a16="http://schemas.microsoft.com/office/drawing/2014/main" id="{0B649559-B8E8-425F-A589-D734EDDDB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76" b="91970" l="10000" r="90000">
                        <a14:foregroundMark x1="51667" y1="7727" x2="51667" y2="7727"/>
                        <a14:foregroundMark x1="51444" y1="91970" x2="51444" y2="91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174" y="3295149"/>
            <a:ext cx="42862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63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oogle data center building">
            <a:extLst>
              <a:ext uri="{FF2B5EF4-FFF2-40B4-BE49-F238E27FC236}">
                <a16:creationId xmlns:a16="http://schemas.microsoft.com/office/drawing/2014/main" id="{9CDB1F21-87E7-4AC2-BA69-4461218AC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1D42C0-46D4-4C11-8AAF-DDEDE094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And then BIG Data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F1935009-A086-4F2E-AC55-B8082E9D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22" y="2137662"/>
            <a:ext cx="7816713" cy="4024125"/>
          </a:xfrm>
        </p:spPr>
        <p:txBody>
          <a:bodyPr>
            <a:normAutofit/>
          </a:bodyPr>
          <a:lstStyle/>
          <a:p>
            <a:r>
              <a:rPr lang="en-US"/>
              <a:t>Google Search Statistics</a:t>
            </a:r>
          </a:p>
          <a:p>
            <a:pPr marL="0" indent="0">
              <a:buNone/>
            </a:pPr>
            <a:r>
              <a:rPr lang="en-US"/>
              <a:t>The average figure of how many people use Google a day, which  translates into at least 2 trillion searches per year, 3.8 million searches per minute, 228 million searches per hour, and 5.6 billion searches per day.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How much data do we generate?</a:t>
            </a:r>
          </a:p>
          <a:p>
            <a:pPr marL="0" indent="0">
              <a:buNone/>
            </a:pPr>
            <a:r>
              <a:rPr lang="en-US"/>
              <a:t>According to the Forbes statistics:</a:t>
            </a:r>
          </a:p>
          <a:p>
            <a:pPr lvl="1"/>
            <a:r>
              <a:rPr lang="en-US"/>
              <a:t>2.5 quintillion bytes of data created each day</a:t>
            </a:r>
          </a:p>
          <a:p>
            <a:pPr lvl="1"/>
            <a:r>
              <a:rPr lang="en-US"/>
              <a:t>Over the last two years alone 90 percent of the data in the world was generated.</a:t>
            </a:r>
          </a:p>
        </p:txBody>
      </p:sp>
      <p:pic>
        <p:nvPicPr>
          <p:cNvPr id="3074" name="Picture 2" descr="Image result for quintillion bytes equals">
            <a:extLst>
              <a:ext uri="{FF2B5EF4-FFF2-40B4-BE49-F238E27FC236}">
                <a16:creationId xmlns:a16="http://schemas.microsoft.com/office/drawing/2014/main" id="{9228F49E-9B91-4C52-815E-ED86BF24B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" t="14604" r="4831" b="16788"/>
          <a:stretch/>
        </p:blipFill>
        <p:spPr bwMode="auto">
          <a:xfrm>
            <a:off x="8320035" y="3567165"/>
            <a:ext cx="3617407" cy="20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662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D42C0-46D4-4C11-8AAF-DDEDE094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History of Cloud Computing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040DA32-F5E1-4CAA-A6CE-DE443FBA31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2518833" y="2193925"/>
            <a:ext cx="7154334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history of cloud computing">
            <a:extLst>
              <a:ext uri="{FF2B5EF4-FFF2-40B4-BE49-F238E27FC236}">
                <a16:creationId xmlns:a16="http://schemas.microsoft.com/office/drawing/2014/main" id="{F523B5C3-AE3D-4527-A5CD-D5BCE129F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"/>
          <a:stretch/>
        </p:blipFill>
        <p:spPr bwMode="auto">
          <a:xfrm>
            <a:off x="3588681" y="2057401"/>
            <a:ext cx="5828567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5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D42C0-46D4-4C11-8AAF-DDEDE094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History of Cloud Computing</a:t>
            </a:r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23450EB7-66C4-48FD-8C57-8314B38EC7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01" b="89831" l="5085" r="92542">
                        <a14:foregroundMark x1="8814" y1="48668" x2="8814" y2="48668"/>
                        <a14:foregroundMark x1="5593" y1="49395" x2="5593" y2="49395"/>
                        <a14:foregroundMark x1="8305" y1="44310" x2="8305" y2="44310"/>
                        <a14:foregroundMark x1="8136" y1="44552" x2="8136" y2="44552"/>
                        <a14:foregroundMark x1="8136" y1="44552" x2="8814" y2="43099"/>
                        <a14:foregroundMark x1="5906" y1="46005" x2="6271" y2="40678"/>
                        <a14:foregroundMark x1="5889" y1="46247" x2="5906" y2="46005"/>
                        <a14:foregroundMark x1="5839" y1="46973" x2="5889" y2="46247"/>
                        <a14:foregroundMark x1="5806" y1="47458" x2="5839" y2="46973"/>
                        <a14:foregroundMark x1="5773" y1="47942" x2="5806" y2="47458"/>
                        <a14:foregroundMark x1="5707" y1="48910" x2="5773" y2="47942"/>
                        <a14:foregroundMark x1="5424" y1="53027" x2="5707" y2="48910"/>
                        <a14:foregroundMark x1="5254" y1="47942" x2="5254" y2="48426"/>
                        <a14:foregroundMark x1="5254" y1="47458" x2="5254" y2="47942"/>
                        <a14:foregroundMark x1="5254" y1="46973" x2="5254" y2="47458"/>
                        <a14:foregroundMark x1="5254" y1="46247" x2="5254" y2="46973"/>
                        <a14:foregroundMark x1="5254" y1="46005" x2="5254" y2="46247"/>
                        <a14:foregroundMark x1="68983" y1="15738" x2="68983" y2="15738"/>
                        <a14:foregroundMark x1="32034" y1="11622" x2="50339" y2="11864"/>
                        <a14:foregroundMark x1="50339" y1="11864" x2="69787" y2="11525"/>
                        <a14:foregroundMark x1="86480" y1="11380" x2="86780" y2="11380"/>
                        <a14:foregroundMark x1="83912" y1="14324" x2="75932" y2="22518"/>
                        <a14:foregroundMark x1="86780" y1="11380" x2="86233" y2="11941"/>
                        <a14:foregroundMark x1="75932" y1="22518" x2="58983" y2="23729"/>
                        <a14:foregroundMark x1="86493" y1="11350" x2="88644" y2="11380"/>
                        <a14:foregroundMark x1="88644" y1="11380" x2="92542" y2="22276"/>
                        <a14:foregroundMark x1="92542" y1="22276" x2="92542" y2="85472"/>
                        <a14:foregroundMark x1="92542" y1="85472" x2="38453" y2="86116"/>
                        <a14:foregroundMark x1="39322" y1="84019" x2="32712" y2="75787"/>
                        <a14:foregroundMark x1="32712" y1="75787" x2="31356" y2="12591"/>
                        <a14:foregroundMark x1="34237" y1="78935" x2="33898" y2="39467"/>
                        <a14:foregroundMark x1="33898" y1="39467" x2="33729" y2="71429"/>
                        <a14:foregroundMark x1="33729" y1="71429" x2="44407" y2="26392"/>
                        <a14:foregroundMark x1="44407" y1="26392" x2="33051" y2="71186"/>
                        <a14:foregroundMark x1="33051" y1="71186" x2="50508" y2="46489"/>
                        <a14:foregroundMark x1="50508" y1="46489" x2="59661" y2="49153"/>
                        <a14:foregroundMark x1="59661" y1="49153" x2="64237" y2="46973"/>
                        <a14:foregroundMark x1="67288" y1="56416" x2="38475" y2="75787"/>
                        <a14:foregroundMark x1="38475" y1="75787" x2="54068" y2="48668"/>
                        <a14:foregroundMark x1="54068" y1="48668" x2="42712" y2="57627"/>
                        <a14:foregroundMark x1="42712" y1="57627" x2="68983" y2="37530"/>
                        <a14:foregroundMark x1="68983" y1="37530" x2="46102" y2="50121"/>
                        <a14:foregroundMark x1="46102" y1="50121" x2="52373" y2="40920"/>
                        <a14:foregroundMark x1="52373" y1="40920" x2="29831" y2="36562"/>
                        <a14:foregroundMark x1="29831" y1="36562" x2="36271" y2="24697"/>
                        <a14:foregroundMark x1="36271" y1="24697" x2="56949" y2="28571"/>
                        <a14:foregroundMark x1="56949" y1="28571" x2="43559" y2="33172"/>
                        <a14:foregroundMark x1="43559" y1="33172" x2="55254" y2="29056"/>
                        <a14:foregroundMark x1="75593" y1="26877" x2="50339" y2="26634"/>
                        <a14:foregroundMark x1="50339" y1="26634" x2="67797" y2="20097"/>
                        <a14:foregroundMark x1="67797" y1="20097" x2="32373" y2="20823"/>
                        <a14:foregroundMark x1="32373" y1="20823" x2="58305" y2="19370"/>
                        <a14:foregroundMark x1="58305" y1="19370" x2="48305" y2="20339"/>
                        <a14:foregroundMark x1="48305" y1="20339" x2="70169" y2="16465"/>
                        <a14:foregroundMark x1="70169" y1="16465" x2="70339" y2="16465"/>
                        <a14:foregroundMark x1="86441" y1="16465" x2="77119" y2="17191"/>
                        <a14:foregroundMark x1="77119" y1="17191" x2="87119" y2="16949"/>
                        <a14:foregroundMark x1="87119" y1="16949" x2="83390" y2="65133"/>
                        <a14:foregroundMark x1="83390" y1="65133" x2="78983" y2="45278"/>
                        <a14:foregroundMark x1="78983" y1="45278" x2="72881" y2="53995"/>
                        <a14:foregroundMark x1="72881" y1="53995" x2="71864" y2="54237"/>
                        <a14:foregroundMark x1="83729" y1="30266" x2="44237" y2="50363"/>
                        <a14:foregroundMark x1="44237" y1="50363" x2="53729" y2="34867"/>
                        <a14:foregroundMark x1="53729" y1="34867" x2="62373" y2="33414"/>
                        <a14:foregroundMark x1="62373" y1="33414" x2="75593" y2="35109"/>
                        <a14:foregroundMark x1="75593" y1="35109" x2="65932" y2="60533"/>
                        <a14:foregroundMark x1="65932" y1="60533" x2="64915" y2="61743"/>
                        <a14:foregroundMark x1="72712" y1="69976" x2="50847" y2="74818"/>
                        <a14:foregroundMark x1="50847" y1="74818" x2="60339" y2="64649"/>
                        <a14:foregroundMark x1="60339" y1="64649" x2="69322" y2="60775"/>
                        <a14:foregroundMark x1="69322" y1="60775" x2="79153" y2="61017"/>
                        <a14:foregroundMark x1="79153" y1="61017" x2="84746" y2="70218"/>
                        <a14:foregroundMark x1="84746" y1="70218" x2="77288" y2="76998"/>
                        <a14:foregroundMark x1="77288" y1="76998" x2="68475" y2="78450"/>
                        <a14:foregroundMark x1="40339" y1="80145" x2="64237" y2="73850"/>
                        <a14:foregroundMark x1="64237" y1="73850" x2="82203" y2="76029"/>
                        <a14:foregroundMark x1="82203" y1="76029" x2="65085" y2="83535"/>
                        <a14:foregroundMark x1="65085" y1="83535" x2="47966" y2="80387"/>
                        <a14:backgroundMark x1="4915" y1="46247" x2="4915" y2="46247"/>
                        <a14:backgroundMark x1="4915" y1="47942" x2="4915" y2="47942"/>
                        <a14:backgroundMark x1="4915" y1="47458" x2="4915" y2="47458"/>
                        <a14:backgroundMark x1="4915" y1="46973" x2="4915" y2="46973"/>
                        <a14:backgroundMark x1="4915" y1="46005" x2="4915" y2="46005"/>
                        <a14:backgroundMark x1="4915" y1="48910" x2="4915" y2="48910"/>
                        <a14:backgroundMark x1="35593" y1="86925" x2="35593" y2="86925"/>
                        <a14:backgroundMark x1="38814" y1="86925" x2="31356" y2="86925"/>
                        <a14:backgroundMark x1="70508" y1="9927" x2="78983" y2="10169"/>
                        <a14:backgroundMark x1="78983" y1="10169" x2="87119" y2="99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962" y="1130336"/>
            <a:ext cx="8918470" cy="624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258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12D29-2EF5-430A-A8D8-7DF4C0A9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What’s New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178F7-2994-4993-B512-21CD87272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are four new features in the new generation of distributed and cloud systems:</a:t>
            </a:r>
          </a:p>
          <a:p>
            <a:pPr lvl="1"/>
            <a:r>
              <a:rPr lang="en-US"/>
              <a:t>Massive Scale</a:t>
            </a:r>
          </a:p>
          <a:p>
            <a:pPr lvl="1"/>
            <a:r>
              <a:rPr lang="en-US"/>
              <a:t>On-Demand Access: Pay-as-you-go</a:t>
            </a:r>
          </a:p>
          <a:p>
            <a:pPr lvl="1"/>
            <a:r>
              <a:rPr lang="en-US"/>
              <a:t>Data Intensive Nature: MBs became PBs and XBs</a:t>
            </a:r>
          </a:p>
          <a:p>
            <a:pPr lvl="1"/>
            <a:r>
              <a:rPr lang="en-US"/>
              <a:t>New Cloud Programming Paradigms: Map/Reduce Hadoop, Unstructured Data </a:t>
            </a:r>
          </a:p>
        </p:txBody>
      </p:sp>
    </p:spTree>
    <p:extLst>
      <p:ext uri="{BB962C8B-B14F-4D97-AF65-F5344CB8AC3E}">
        <p14:creationId xmlns:p14="http://schemas.microsoft.com/office/powerpoint/2010/main" val="2810563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12D29-2EF5-430A-A8D8-7DF4C0A9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*</a:t>
            </a:r>
            <a:r>
              <a:rPr lang="en-US" sz="2800" err="1"/>
              <a:t>aa</a:t>
            </a:r>
            <a:r>
              <a:rPr lang="en-US" err="1"/>
              <a:t>S</a:t>
            </a:r>
            <a:r>
              <a:rPr lang="en-US"/>
              <a:t>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178F7-2994-4993-B512-21CD87272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HaaS</a:t>
            </a:r>
            <a:r>
              <a:rPr lang="en-US"/>
              <a:t> : Hardware as a Service </a:t>
            </a:r>
          </a:p>
          <a:p>
            <a:pPr marL="0" indent="0">
              <a:buNone/>
            </a:pPr>
            <a:r>
              <a:rPr lang="en-US"/>
              <a:t>	Hardware and backbone</a:t>
            </a:r>
          </a:p>
          <a:p>
            <a:r>
              <a:rPr lang="en-US"/>
              <a:t>IaaS: Infrastructure as a Service</a:t>
            </a:r>
          </a:p>
          <a:p>
            <a:pPr marL="0" indent="0">
              <a:buNone/>
            </a:pPr>
            <a:r>
              <a:rPr lang="en-US"/>
              <a:t>	AWS, Azure, GCP</a:t>
            </a:r>
          </a:p>
          <a:p>
            <a:r>
              <a:rPr lang="en-US" err="1"/>
              <a:t>Paas</a:t>
            </a:r>
            <a:r>
              <a:rPr lang="en-US"/>
              <a:t>: Platform as a Service</a:t>
            </a:r>
          </a:p>
          <a:p>
            <a:pPr marL="0" indent="0">
              <a:buNone/>
            </a:pPr>
            <a:r>
              <a:rPr lang="en-US"/>
              <a:t>	Google App engine, AWS Elastic Beanstalk</a:t>
            </a:r>
          </a:p>
          <a:p>
            <a:r>
              <a:rPr lang="en-US"/>
              <a:t>SaaS: Software as a Service</a:t>
            </a:r>
          </a:p>
          <a:p>
            <a:pPr marL="0" indent="0">
              <a:buNone/>
            </a:pPr>
            <a:r>
              <a:rPr lang="en-US"/>
              <a:t>	Google Doc, Dropbox</a:t>
            </a:r>
          </a:p>
        </p:txBody>
      </p:sp>
    </p:spTree>
    <p:extLst>
      <p:ext uri="{BB962C8B-B14F-4D97-AF65-F5344CB8AC3E}">
        <p14:creationId xmlns:p14="http://schemas.microsoft.com/office/powerpoint/2010/main" val="1948966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5E37F-2157-4DE2-937D-4ECEA582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Prof. Tim Wood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5E415-5212-4DEE-88A8-FD6C51B66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3574705" cy="4024125"/>
          </a:xfrm>
        </p:spPr>
        <p:txBody>
          <a:bodyPr>
            <a:normAutofit/>
          </a:bodyPr>
          <a:lstStyle/>
          <a:p>
            <a:r>
              <a:rPr lang="en-US"/>
              <a:t>Research: Virtualization platform design, cloud resource management, and software-based networking</a:t>
            </a:r>
          </a:p>
          <a:p>
            <a:r>
              <a:rPr lang="en-US"/>
              <a:t>Teaching: Distributed Systems, Networking, Software Engineering, Senior Design</a:t>
            </a:r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505" y="1837765"/>
            <a:ext cx="7931495" cy="50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06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12D29-2EF5-430A-A8D8-7DF4C0A9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Cloud is a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178F7-2994-4993-B512-21CD87272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Cloud vs Distributed System vs Cluster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Client Server Architecture</a:t>
            </a:r>
          </a:p>
        </p:txBody>
      </p:sp>
      <p:pic>
        <p:nvPicPr>
          <p:cNvPr id="6148" name="Picture 4" descr="Image result for computer cluster png">
            <a:extLst>
              <a:ext uri="{FF2B5EF4-FFF2-40B4-BE49-F238E27FC236}">
                <a16:creationId xmlns:a16="http://schemas.microsoft.com/office/drawing/2014/main" id="{56E513A9-8099-4471-B046-0DB4F9C34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465" y="2298734"/>
            <a:ext cx="7209801" cy="416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063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12D29-2EF5-430A-A8D8-7DF4C0A9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Cloud is a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178F7-2994-4993-B512-21CD87272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Can we say “ Cloud is a fancy word for a Distributed System?”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3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68F7-4828-447F-A597-EAF323FC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What is a Distributed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6194-AB13-405A-B1A7-CD61CB84D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distributed system is a collection of independent computers that appears to its users as a single coherent system. [Andrew Tanenbaum]</a:t>
            </a:r>
          </a:p>
          <a:p>
            <a:pPr lvl="1"/>
            <a:r>
              <a:rPr lang="en-US"/>
              <a:t>distributed system consists of components that are autonomous</a:t>
            </a:r>
          </a:p>
          <a:p>
            <a:pPr lvl="1"/>
            <a:r>
              <a:rPr lang="en-US"/>
              <a:t>users (be they people or programs) think they are dealing with a single system. (</a:t>
            </a:r>
            <a:r>
              <a:rPr lang="en-US" b="1"/>
              <a:t>Transparency)</a:t>
            </a:r>
            <a:endParaRPr lang="en-US"/>
          </a:p>
          <a:p>
            <a:pPr lvl="1"/>
            <a:r>
              <a:rPr lang="en-US"/>
              <a:t>distributed systems should also be relatively easy to expand or scale.</a:t>
            </a:r>
          </a:p>
          <a:p>
            <a:pPr lvl="1"/>
            <a:r>
              <a:rPr lang="en-US"/>
              <a:t>Heterogeneity</a:t>
            </a:r>
          </a:p>
          <a:p>
            <a:pPr lvl="1"/>
            <a:r>
              <a:rPr lang="en-US"/>
              <a:t>Concurrency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51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4EEC3-D34C-4E8F-9055-AF7CB734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 of 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A8DB5-C110-4828-80C3-4F83830B1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Making resources accessible</a:t>
            </a:r>
          </a:p>
          <a:p>
            <a:r>
              <a:rPr lang="en-US"/>
              <a:t>Distribution Transparency</a:t>
            </a:r>
          </a:p>
          <a:p>
            <a:pPr lvl="1"/>
            <a:r>
              <a:rPr lang="en-US"/>
              <a:t>Access</a:t>
            </a:r>
          </a:p>
          <a:p>
            <a:pPr lvl="1"/>
            <a:r>
              <a:rPr lang="en-US"/>
              <a:t>Location</a:t>
            </a:r>
          </a:p>
          <a:p>
            <a:pPr lvl="1"/>
            <a:r>
              <a:rPr lang="en-US"/>
              <a:t>Migration</a:t>
            </a:r>
          </a:p>
          <a:p>
            <a:pPr lvl="1"/>
            <a:r>
              <a:rPr lang="en-US"/>
              <a:t>Relocation</a:t>
            </a:r>
          </a:p>
          <a:p>
            <a:pPr lvl="1"/>
            <a:r>
              <a:rPr lang="en-US"/>
              <a:t>Replication</a:t>
            </a:r>
          </a:p>
          <a:p>
            <a:pPr lvl="1"/>
            <a:r>
              <a:rPr lang="en-US"/>
              <a:t>Concurrency</a:t>
            </a:r>
          </a:p>
          <a:p>
            <a:pPr lvl="1"/>
            <a:r>
              <a:rPr lang="en-US"/>
              <a:t>Failure</a:t>
            </a:r>
          </a:p>
          <a:p>
            <a:r>
              <a:rPr lang="en-US"/>
              <a:t>Openness</a:t>
            </a:r>
          </a:p>
          <a:p>
            <a:r>
              <a:rPr lang="en-US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1961332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E98B-A7A7-4EEB-BE60-1AB42390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6B6C7-521D-41CE-8FEE-9DCAB02A0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main goal of a distributed system is to make it easy for the users and applications to access remote resources and to share them in a controlled and efficient way</a:t>
            </a:r>
          </a:p>
        </p:txBody>
      </p:sp>
    </p:spTree>
    <p:extLst>
      <p:ext uri="{BB962C8B-B14F-4D97-AF65-F5344CB8AC3E}">
        <p14:creationId xmlns:p14="http://schemas.microsoft.com/office/powerpoint/2010/main" val="1346084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7C4FA-DEC9-4641-BCF6-2F11AA5D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Transparency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03287-F7F0-4E8D-BC1F-B924E8A28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Transparency</a:t>
            </a:r>
            <a:r>
              <a:rPr lang="en-US"/>
              <a:t> in simple words is defined as the concealment from the user and the application programmer of the separation of components in a </a:t>
            </a:r>
            <a:r>
              <a:rPr lang="en-US" b="1"/>
              <a:t>distributed system</a:t>
            </a:r>
            <a:r>
              <a:rPr lang="en-US"/>
              <a:t>, so that the </a:t>
            </a:r>
            <a:r>
              <a:rPr lang="en-US" b="1"/>
              <a:t>system</a:t>
            </a:r>
            <a:r>
              <a:rPr lang="en-US"/>
              <a:t> is perceived as a whole rather than as a collection of independent components.</a:t>
            </a:r>
          </a:p>
        </p:txBody>
      </p:sp>
    </p:spTree>
    <p:extLst>
      <p:ext uri="{BB962C8B-B14F-4D97-AF65-F5344CB8AC3E}">
        <p14:creationId xmlns:p14="http://schemas.microsoft.com/office/powerpoint/2010/main" val="1797062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388F-8B7D-4A33-802F-1D1EF7DB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57C10-9D04-4662-996D-8F93DF49A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An open distributed system is a system that offers services according to standard rules that describe the syntax and semantics of those services.</a:t>
            </a:r>
          </a:p>
        </p:txBody>
      </p:sp>
    </p:spTree>
    <p:extLst>
      <p:ext uri="{BB962C8B-B14F-4D97-AF65-F5344CB8AC3E}">
        <p14:creationId xmlns:p14="http://schemas.microsoft.com/office/powerpoint/2010/main" val="2376870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7C4FA-DEC9-4641-BCF6-2F11AA5D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03287-F7F0-4E8D-BC1F-B924E8A28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Scalability </a:t>
            </a:r>
            <a:r>
              <a:rPr lang="en-US"/>
              <a:t>means you can increase or reduce the capacity, power or abilities of your system. It can be measured along at least three different dimensions:</a:t>
            </a:r>
            <a:endParaRPr lang="en-US" b="1"/>
          </a:p>
          <a:p>
            <a:pPr lvl="1"/>
            <a:r>
              <a:rPr lang="en-US"/>
              <a:t>A system can be scalable with respect to its size (add more users/resources to the system – can be consider as Scale up)</a:t>
            </a:r>
          </a:p>
          <a:p>
            <a:pPr lvl="1"/>
            <a:r>
              <a:rPr lang="en-US"/>
              <a:t>A geographically scalable system is one in which the users may lie far apart (Scale out)</a:t>
            </a:r>
          </a:p>
          <a:p>
            <a:pPr lvl="1"/>
            <a:r>
              <a:rPr lang="en-US"/>
              <a:t>A system can be administratively scalable. It means that it can still be easy to manage even if it spans many independent administrative organizations.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58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68F7-4828-447F-A597-EAF323FC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Concurrency vs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6194-AB13-405A-B1A7-CD61CB84D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/>
          </a:p>
          <a:p>
            <a:endParaRPr lang="en-US"/>
          </a:p>
          <a:p>
            <a:r>
              <a:rPr lang="en-US"/>
              <a:t>Concurrency considers the checkpoints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Parallelism considers time of progresses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8741463-DBCC-463B-BEF7-B4BFBCB494AA}"/>
              </a:ext>
            </a:extLst>
          </p:cNvPr>
          <p:cNvGrpSpPr/>
          <p:nvPr/>
        </p:nvGrpSpPr>
        <p:grpSpPr>
          <a:xfrm>
            <a:off x="6534029" y="2116035"/>
            <a:ext cx="4751287" cy="4181175"/>
            <a:chOff x="6534029" y="2116035"/>
            <a:chExt cx="4751287" cy="4181175"/>
          </a:xfrm>
        </p:grpSpPr>
        <p:pic>
          <p:nvPicPr>
            <p:cNvPr id="7170" name="Picture 2" descr="Image result for concurrent vs parallel png">
              <a:extLst>
                <a:ext uri="{FF2B5EF4-FFF2-40B4-BE49-F238E27FC236}">
                  <a16:creationId xmlns:a16="http://schemas.microsoft.com/office/drawing/2014/main" id="{94CBAEE4-941A-4354-81EC-09AD851956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695" b="96016" l="2638" r="92661">
                          <a14:foregroundMark x1="12844" y1="18194" x2="12844" y2="18194"/>
                          <a14:foregroundMark x1="6422" y1="17264" x2="6422" y2="17264"/>
                          <a14:foregroundMark x1="2752" y1="17264" x2="2752" y2="17264"/>
                          <a14:foregroundMark x1="41055" y1="38513" x2="41055" y2="38513"/>
                          <a14:foregroundMark x1="92661" y1="17928" x2="92661" y2="17928"/>
                          <a14:foregroundMark x1="82454" y1="91235" x2="82454" y2="91235"/>
                          <a14:foregroundMark x1="83486" y1="96016" x2="83486" y2="960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029" y="2194560"/>
              <a:ext cx="4751287" cy="410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828083-A344-447F-82F9-94D54F10E60E}"/>
                </a:ext>
              </a:extLst>
            </p:cNvPr>
            <p:cNvSpPr txBox="1"/>
            <p:nvPr/>
          </p:nvSpPr>
          <p:spPr>
            <a:xfrm>
              <a:off x="7296912" y="2116035"/>
              <a:ext cx="1069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Parallel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A84551-01F2-4876-980D-F2B710426C02}"/>
                </a:ext>
              </a:extLst>
            </p:cNvPr>
            <p:cNvSpPr txBox="1"/>
            <p:nvPr/>
          </p:nvSpPr>
          <p:spPr>
            <a:xfrm>
              <a:off x="9719262" y="2116035"/>
              <a:ext cx="1494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Concurrent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203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68F7-4828-447F-A597-EAF323FC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6194-AB13-405A-B1A7-CD61CB84D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/>
          </a:p>
          <a:p>
            <a:r>
              <a:rPr lang="en-US"/>
              <a:t>Process</a:t>
            </a:r>
          </a:p>
          <a:p>
            <a:r>
              <a:rPr lang="en-US"/>
              <a:t>Stack</a:t>
            </a:r>
          </a:p>
          <a:p>
            <a:r>
              <a:rPr lang="en-US"/>
              <a:t>Program Counter</a:t>
            </a:r>
          </a:p>
          <a:p>
            <a:r>
              <a:rPr lang="en-US"/>
              <a:t>Heap</a:t>
            </a:r>
          </a:p>
          <a:p>
            <a:r>
              <a:rPr lang="en-US"/>
              <a:t>Etc.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7F0E97-552A-4F4D-9E8C-3DF42396DA8A}"/>
              </a:ext>
            </a:extLst>
          </p:cNvPr>
          <p:cNvGrpSpPr/>
          <p:nvPr/>
        </p:nvGrpSpPr>
        <p:grpSpPr>
          <a:xfrm>
            <a:off x="6664925" y="438912"/>
            <a:ext cx="4727448" cy="3511296"/>
            <a:chOff x="1691640" y="2176272"/>
            <a:chExt cx="4727448" cy="35112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0E7D5E2-8655-4E8D-9FF1-BEA207AF14B4}"/>
                </a:ext>
              </a:extLst>
            </p:cNvPr>
            <p:cNvSpPr/>
            <p:nvPr/>
          </p:nvSpPr>
          <p:spPr>
            <a:xfrm>
              <a:off x="1691640" y="2176272"/>
              <a:ext cx="4727448" cy="3511296"/>
            </a:xfrm>
            <a:prstGeom prst="ellipse">
              <a:avLst/>
            </a:prstGeom>
            <a:noFill/>
            <a:ln w="444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97AD4D-81C3-4F26-94C4-C440CA0E4A47}"/>
                </a:ext>
              </a:extLst>
            </p:cNvPr>
            <p:cNvSpPr/>
            <p:nvPr/>
          </p:nvSpPr>
          <p:spPr>
            <a:xfrm>
              <a:off x="2734056" y="2606040"/>
              <a:ext cx="1225296" cy="52120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Main()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C31182-EBC1-4E12-BCF1-E3AE61CAE5FB}"/>
                </a:ext>
              </a:extLst>
            </p:cNvPr>
            <p:cNvSpPr/>
            <p:nvPr/>
          </p:nvSpPr>
          <p:spPr>
            <a:xfrm>
              <a:off x="4578096" y="3590544"/>
              <a:ext cx="1225296" cy="52120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F1()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31E852-696F-470E-B378-6D65E5D893F7}"/>
                </a:ext>
              </a:extLst>
            </p:cNvPr>
            <p:cNvSpPr/>
            <p:nvPr/>
          </p:nvSpPr>
          <p:spPr>
            <a:xfrm>
              <a:off x="2734056" y="4468368"/>
              <a:ext cx="1225296" cy="52120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F2()</a:t>
              </a: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85049AF0-3326-45EF-8A2B-51AA567B99CC}"/>
                </a:ext>
              </a:extLst>
            </p:cNvPr>
            <p:cNvCxnSpPr>
              <a:stCxn id="8" idx="3"/>
              <a:endCxn id="11" idx="0"/>
            </p:cNvCxnSpPr>
            <p:nvPr/>
          </p:nvCxnSpPr>
          <p:spPr>
            <a:xfrm>
              <a:off x="3959352" y="2866644"/>
              <a:ext cx="1231392" cy="723900"/>
            </a:xfrm>
            <a:prstGeom prst="curvedConnector2">
              <a:avLst/>
            </a:prstGeom>
            <a:ln w="2222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2">
              <a:extLst>
                <a:ext uri="{FF2B5EF4-FFF2-40B4-BE49-F238E27FC236}">
                  <a16:creationId xmlns:a16="http://schemas.microsoft.com/office/drawing/2014/main" id="{FC5BFB05-DC87-4CF7-9A4F-6323F209B56A}"/>
                </a:ext>
              </a:extLst>
            </p:cNvPr>
            <p:cNvCxnSpPr>
              <a:cxnSpLocks/>
              <a:stCxn id="11" idx="2"/>
              <a:endCxn id="12" idx="3"/>
            </p:cNvCxnSpPr>
            <p:nvPr/>
          </p:nvCxnSpPr>
          <p:spPr>
            <a:xfrm rot="5400000">
              <a:off x="4266438" y="3804666"/>
              <a:ext cx="617220" cy="1231392"/>
            </a:xfrm>
            <a:prstGeom prst="curvedConnector2">
              <a:avLst/>
            </a:prstGeom>
            <a:ln w="2222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2">
              <a:extLst>
                <a:ext uri="{FF2B5EF4-FFF2-40B4-BE49-F238E27FC236}">
                  <a16:creationId xmlns:a16="http://schemas.microsoft.com/office/drawing/2014/main" id="{7DF850D2-6FDD-4D57-BC44-EF753A83AC09}"/>
                </a:ext>
              </a:extLst>
            </p:cNvPr>
            <p:cNvCxnSpPr>
              <a:cxnSpLocks/>
              <a:stCxn id="12" idx="0"/>
              <a:endCxn id="11" idx="1"/>
            </p:cNvCxnSpPr>
            <p:nvPr/>
          </p:nvCxnSpPr>
          <p:spPr>
            <a:xfrm rot="5400000" flipH="1" flipV="1">
              <a:off x="3653790" y="3544062"/>
              <a:ext cx="617220" cy="1231392"/>
            </a:xfrm>
            <a:prstGeom prst="curvedConnector2">
              <a:avLst/>
            </a:prstGeom>
            <a:ln w="2222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18" name="Picture 2" descr="Image result for Stack">
            <a:extLst>
              <a:ext uri="{FF2B5EF4-FFF2-40B4-BE49-F238E27FC236}">
                <a16:creationId xmlns:a16="http://schemas.microsoft.com/office/drawing/2014/main" id="{B704C467-18FD-4F33-B3C7-A30155002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97115" l="10000" r="90000">
                        <a14:foregroundMark x1="49429" y1="76923" x2="49429" y2="76923"/>
                        <a14:foregroundMark x1="52857" y1="93750" x2="55143" y2="29567"/>
                        <a14:foregroundMark x1="59429" y1="94952" x2="60286" y2="67788"/>
                        <a14:foregroundMark x1="40857" y1="96635" x2="40286" y2="55769"/>
                        <a14:foregroundMark x1="44000" y1="95673" x2="42857" y2="9375"/>
                        <a14:foregroundMark x1="66571" y1="97115" x2="65429" y2="71635"/>
                        <a14:foregroundMark x1="35143" y1="96635" x2="36857" y2="70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15" y="2235708"/>
            <a:ext cx="333375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52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5E37F-2157-4DE2-937D-4ECEA582C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sz="4100"/>
              <a:t>Prof. </a:t>
            </a:r>
            <a:r>
              <a:rPr lang="en-US" sz="4100" err="1"/>
              <a:t>Roozbeh</a:t>
            </a:r>
            <a:r>
              <a:rPr lang="en-US" sz="4100"/>
              <a:t> </a:t>
            </a:r>
            <a:r>
              <a:rPr lang="en-US" sz="4100" err="1"/>
              <a:t>Haghnazar</a:t>
            </a:r>
            <a:endParaRPr lang="en-US" sz="4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5E415-5212-4DEE-88A8-FD6C51B66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/>
              <a:t>Started Programming in1991 with Commodore 64</a:t>
            </a:r>
          </a:p>
          <a:p>
            <a:r>
              <a:rPr lang="en-US"/>
              <a:t>Played several roles in technology, such as Developer, Modeler, Designer, Architect, Leader, CTO, etc.</a:t>
            </a:r>
          </a:p>
          <a:p>
            <a:r>
              <a:rPr lang="en-US"/>
              <a:t>Teach Software Eng., Distributed Systems, Data Base Design Principles, Data Visualization, Operating System.</a:t>
            </a:r>
          </a:p>
          <a:p>
            <a:endParaRPr lang="en-US"/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22F322D-B368-4946-881E-CD26607FC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" r="3" b="3"/>
          <a:stretch/>
        </p:blipFill>
        <p:spPr>
          <a:xfrm>
            <a:off x="8608428" y="1814350"/>
            <a:ext cx="2607626" cy="39150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430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68F7-4828-447F-A597-EAF323FC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Distributed 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6194-AB13-405A-B1A7-CD61CB84D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/>
              <a:t>Distributed System = Many Processes  ?????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5BB65D3-DFA4-496E-93F4-AFED5AA2A55D}"/>
              </a:ext>
            </a:extLst>
          </p:cNvPr>
          <p:cNvSpPr/>
          <p:nvPr/>
        </p:nvSpPr>
        <p:spPr>
          <a:xfrm>
            <a:off x="1664208" y="3529584"/>
            <a:ext cx="868680" cy="758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9A5492-AB6B-4B96-977A-7FDBA8ACA90D}"/>
              </a:ext>
            </a:extLst>
          </p:cNvPr>
          <p:cNvSpPr/>
          <p:nvPr/>
        </p:nvSpPr>
        <p:spPr>
          <a:xfrm>
            <a:off x="3151632" y="3525012"/>
            <a:ext cx="868680" cy="758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47256B-5563-4748-9D31-7FDF83FBE120}"/>
              </a:ext>
            </a:extLst>
          </p:cNvPr>
          <p:cNvSpPr/>
          <p:nvPr/>
        </p:nvSpPr>
        <p:spPr>
          <a:xfrm>
            <a:off x="4674108" y="3525012"/>
            <a:ext cx="868680" cy="758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F1D96D-147F-4A30-8D5B-046CC9A034E3}"/>
              </a:ext>
            </a:extLst>
          </p:cNvPr>
          <p:cNvSpPr/>
          <p:nvPr/>
        </p:nvSpPr>
        <p:spPr>
          <a:xfrm>
            <a:off x="6228588" y="3525012"/>
            <a:ext cx="868680" cy="758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C8948A-1707-4A66-A167-2659078E6A98}"/>
              </a:ext>
            </a:extLst>
          </p:cNvPr>
          <p:cNvSpPr/>
          <p:nvPr/>
        </p:nvSpPr>
        <p:spPr>
          <a:xfrm>
            <a:off x="7991856" y="3525012"/>
            <a:ext cx="3136392" cy="758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…….. </a:t>
            </a:r>
            <a:r>
              <a:rPr lang="en-US" err="1"/>
              <a:t>Pn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3E2DF0-87A9-429C-9605-9C0076CE8649}"/>
              </a:ext>
            </a:extLst>
          </p:cNvPr>
          <p:cNvSpPr/>
          <p:nvPr/>
        </p:nvSpPr>
        <p:spPr>
          <a:xfrm>
            <a:off x="1307592" y="4681728"/>
            <a:ext cx="10030968" cy="1051560"/>
          </a:xfrm>
          <a:prstGeom prst="roundRect">
            <a:avLst>
              <a:gd name="adj" fmla="val 3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Reliable or Unreliable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97520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68F7-4828-447F-A597-EAF323FC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How can we Handle?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6194-AB13-405A-B1A7-CD61CB84D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/>
              <a:t>Faster Computer Or Add Another Computer?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7AC986-72CB-4005-A825-3D13B263D9D8}"/>
              </a:ext>
            </a:extLst>
          </p:cNvPr>
          <p:cNvGrpSpPr/>
          <p:nvPr/>
        </p:nvGrpSpPr>
        <p:grpSpPr>
          <a:xfrm>
            <a:off x="2217420" y="2688336"/>
            <a:ext cx="7737348" cy="3401568"/>
            <a:chOff x="1367028" y="2688336"/>
            <a:chExt cx="7737348" cy="340156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DDCC711-FD38-49F3-BF67-0834D85FA8AD}"/>
                </a:ext>
              </a:extLst>
            </p:cNvPr>
            <p:cNvSpPr/>
            <p:nvPr/>
          </p:nvSpPr>
          <p:spPr>
            <a:xfrm>
              <a:off x="7623048" y="2688336"/>
              <a:ext cx="1481328" cy="34015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/>
                <a:t>Computer2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785EF4-51BE-4251-AA86-3E791CEF0E6E}"/>
                </a:ext>
              </a:extLst>
            </p:cNvPr>
            <p:cNvSpPr/>
            <p:nvPr/>
          </p:nvSpPr>
          <p:spPr>
            <a:xfrm>
              <a:off x="6036564" y="2688336"/>
              <a:ext cx="1481328" cy="34015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/>
                <a:t>Computer2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5F1E70-3A9F-409F-8474-07407EB74700}"/>
                </a:ext>
              </a:extLst>
            </p:cNvPr>
            <p:cNvSpPr/>
            <p:nvPr/>
          </p:nvSpPr>
          <p:spPr>
            <a:xfrm>
              <a:off x="4466844" y="2688336"/>
              <a:ext cx="1481328" cy="34015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/>
                <a:t>Computer2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459F35-07CB-47D5-8175-5F6AF2A9651E}"/>
                </a:ext>
              </a:extLst>
            </p:cNvPr>
            <p:cNvSpPr/>
            <p:nvPr/>
          </p:nvSpPr>
          <p:spPr>
            <a:xfrm>
              <a:off x="2913888" y="2688336"/>
              <a:ext cx="1481328" cy="34015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/>
                <a:t>Computer2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AC98F9-019C-456B-9851-7AAB1B34F5C4}"/>
                </a:ext>
              </a:extLst>
            </p:cNvPr>
            <p:cNvSpPr/>
            <p:nvPr/>
          </p:nvSpPr>
          <p:spPr>
            <a:xfrm>
              <a:off x="1367028" y="2688336"/>
              <a:ext cx="1481328" cy="34015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/>
                <a:t>Computer1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93E2DF0-87A9-429C-9605-9C0076CE8649}"/>
                </a:ext>
              </a:extLst>
            </p:cNvPr>
            <p:cNvSpPr/>
            <p:nvPr/>
          </p:nvSpPr>
          <p:spPr>
            <a:xfrm>
              <a:off x="1444752" y="3813048"/>
              <a:ext cx="7580376" cy="1051560"/>
            </a:xfrm>
            <a:prstGeom prst="roundRect">
              <a:avLst>
                <a:gd name="adj" fmla="val 3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Distributed System Layer 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5BB65D3-DFA4-496E-93F4-AFED5AA2A55D}"/>
                </a:ext>
              </a:extLst>
            </p:cNvPr>
            <p:cNvSpPr/>
            <p:nvPr/>
          </p:nvSpPr>
          <p:spPr>
            <a:xfrm>
              <a:off x="1664208" y="2871216"/>
              <a:ext cx="868680" cy="7589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F47256B-5563-4748-9D31-7FDF83FBE120}"/>
                </a:ext>
              </a:extLst>
            </p:cNvPr>
            <p:cNvSpPr/>
            <p:nvPr/>
          </p:nvSpPr>
          <p:spPr>
            <a:xfrm>
              <a:off x="4674108" y="2866644"/>
              <a:ext cx="868680" cy="7589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P3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9F1D96D-147F-4A30-8D5B-046CC9A034E3}"/>
                </a:ext>
              </a:extLst>
            </p:cNvPr>
            <p:cNvSpPr/>
            <p:nvPr/>
          </p:nvSpPr>
          <p:spPr>
            <a:xfrm>
              <a:off x="6228588" y="2866644"/>
              <a:ext cx="2732532" cy="7589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P4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79A5492-AB6B-4B96-977A-7FDBA8ACA90D}"/>
                </a:ext>
              </a:extLst>
            </p:cNvPr>
            <p:cNvSpPr/>
            <p:nvPr/>
          </p:nvSpPr>
          <p:spPr>
            <a:xfrm>
              <a:off x="3151632" y="2866644"/>
              <a:ext cx="868680" cy="7589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3323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  <a:p>
            <a:pPr lvl="1"/>
            <a:r>
              <a:rPr lang="en-US" dirty="0"/>
              <a:t>~5 people each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Introduce yourselves: </a:t>
            </a:r>
          </a:p>
          <a:p>
            <a:pPr lvl="1"/>
            <a:r>
              <a:rPr lang="en-US" dirty="0"/>
              <a:t>Who are you? What do you want to learn from this course?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Answer these questions as a group:</a:t>
            </a:r>
          </a:p>
          <a:p>
            <a:pPr lvl="1"/>
            <a:r>
              <a:rPr lang="en-US" dirty="0"/>
              <a:t>What is something you learned from the lecture so far?</a:t>
            </a:r>
          </a:p>
          <a:p>
            <a:pPr lvl="1"/>
            <a:r>
              <a:rPr lang="en-US" dirty="0"/>
              <a:t>What is a part of the lecture was confusing to you?</a:t>
            </a:r>
          </a:p>
          <a:p>
            <a:pPr lvl="1"/>
            <a:endParaRPr lang="en-US" dirty="0"/>
          </a:p>
          <a:p>
            <a:r>
              <a:rPr lang="en-US" dirty="0"/>
              <a:t>Back to normal lecture in ~6 minutes!</a:t>
            </a:r>
          </a:p>
        </p:txBody>
      </p:sp>
    </p:spTree>
    <p:extLst>
      <p:ext uri="{BB962C8B-B14F-4D97-AF65-F5344CB8AC3E}">
        <p14:creationId xmlns:p14="http://schemas.microsoft.com/office/powerpoint/2010/main" val="509784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HW 1: Go Parallel Sum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41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Sum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Assignment Goals:</a:t>
            </a:r>
          </a:p>
          <a:p>
            <a:pPr lvl="1"/>
            <a:r>
              <a:rPr lang="en-US"/>
              <a:t>Learn the basics of the Go programming language</a:t>
            </a:r>
          </a:p>
          <a:p>
            <a:pPr lvl="1"/>
            <a:r>
              <a:rPr lang="en-US"/>
              <a:t>Familiarize yourself with the editing environment and </a:t>
            </a:r>
            <a:r>
              <a:rPr lang="en-US" err="1"/>
              <a:t>Git</a:t>
            </a:r>
            <a:endParaRPr lang="en-US"/>
          </a:p>
          <a:p>
            <a:pPr lvl="1"/>
            <a:r>
              <a:rPr lang="en-US"/>
              <a:t>Build two types of distributed systems</a:t>
            </a:r>
          </a:p>
          <a:p>
            <a:r>
              <a:rPr lang="en-US"/>
              <a:t>This is an </a:t>
            </a:r>
            <a:r>
              <a:rPr lang="en-US" b="1"/>
              <a:t>individual </a:t>
            </a:r>
            <a:r>
              <a:rPr lang="en-US"/>
              <a:t>assignment</a:t>
            </a:r>
          </a:p>
          <a:p>
            <a:pPr lvl="1"/>
            <a:r>
              <a:rPr lang="en-US"/>
              <a:t>You must write all your own code</a:t>
            </a:r>
          </a:p>
          <a:p>
            <a:pPr lvl="1"/>
            <a:r>
              <a:rPr lang="en-US"/>
              <a:t>You may discuss general ideas with other students and link them help documentation</a:t>
            </a:r>
          </a:p>
          <a:p>
            <a:pPr lvl="1"/>
            <a:r>
              <a:rPr lang="en-US"/>
              <a:t>You may give general advice for debugging and design, but you should </a:t>
            </a:r>
            <a:r>
              <a:rPr lang="en-US" b="1"/>
              <a:t>never</a:t>
            </a:r>
            <a:r>
              <a:rPr lang="en-US"/>
              <a:t> have your code open while looking at someone else’s code!</a:t>
            </a:r>
          </a:p>
          <a:p>
            <a:pPr lvl="1"/>
            <a:r>
              <a:rPr lang="en-US"/>
              <a:t>This is more lenient than many classes, don’t abuse it!</a:t>
            </a:r>
          </a:p>
        </p:txBody>
      </p:sp>
    </p:spTree>
    <p:extLst>
      <p:ext uri="{BB962C8B-B14F-4D97-AF65-F5344CB8AC3E}">
        <p14:creationId xmlns:p14="http://schemas.microsoft.com/office/powerpoint/2010/main" val="1906593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Go?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Go has become a very popular language for building distributed systems</a:t>
            </a:r>
          </a:p>
          <a:p>
            <a:r>
              <a:rPr lang="en-US"/>
              <a:t>Born at Google by Robert </a:t>
            </a:r>
            <a:r>
              <a:rPr lang="en-US" err="1"/>
              <a:t>Griesemer</a:t>
            </a:r>
            <a:r>
              <a:rPr lang="en-US"/>
              <a:t>, Rob Pike and Ken Thompson (C/Unix)</a:t>
            </a:r>
          </a:p>
          <a:p>
            <a:r>
              <a:rPr lang="en-US"/>
              <a:t>Power and performance of C, but with the convenience and safety of more modern languages </a:t>
            </a:r>
          </a:p>
          <a:p>
            <a:pPr lvl="2"/>
            <a:endParaRPr lang="en-US"/>
          </a:p>
          <a:p>
            <a:r>
              <a:rPr lang="en-US"/>
              <a:t>Learn more: </a:t>
            </a:r>
            <a:r>
              <a:rPr lang="en-US">
                <a:hlinkClick r:id="rId2"/>
              </a:rPr>
              <a:t>https://golang.org/doc/faq</a:t>
            </a:r>
            <a:endParaRPr lang="en-US"/>
          </a:p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50259" y="4616824"/>
            <a:ext cx="10291482" cy="186465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“Go </a:t>
            </a:r>
            <a:r>
              <a:rPr lang="mr-IN" sz="2400"/>
              <a:t>…</a:t>
            </a:r>
            <a:r>
              <a:rPr lang="en-US" sz="2400"/>
              <a:t> [attempted] to combine the ease of programming of an interpreted, dynamically typed language with the efficiency and safety of a statically typed, compiled language. It also aimed to be modern, with support for networked and multicore computing.”</a:t>
            </a:r>
          </a:p>
        </p:txBody>
      </p:sp>
    </p:spTree>
    <p:extLst>
      <p:ext uri="{BB962C8B-B14F-4D97-AF65-F5344CB8AC3E}">
        <p14:creationId xmlns:p14="http://schemas.microsoft.com/office/powerpoint/2010/main" val="1846834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1: Sequential Sum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5966012" cy="4024125"/>
          </a:xfrm>
        </p:spPr>
        <p:txBody>
          <a:bodyPr/>
          <a:lstStyle/>
          <a:p>
            <a:r>
              <a:rPr lang="en-US"/>
              <a:t>Starter code:</a:t>
            </a:r>
          </a:p>
          <a:p>
            <a:pPr lvl="1"/>
            <a:r>
              <a:rPr lang="en-US"/>
              <a:t>Reads a file and puts numbers in an array</a:t>
            </a:r>
          </a:p>
          <a:p>
            <a:r>
              <a:rPr lang="en-US"/>
              <a:t>Your code:</a:t>
            </a:r>
          </a:p>
          <a:p>
            <a:pPr lvl="1"/>
            <a:r>
              <a:rPr lang="en-US"/>
              <a:t>Use a for loop and add up the numbers</a:t>
            </a:r>
          </a:p>
          <a:p>
            <a:pPr lvl="1"/>
            <a:r>
              <a:rPr lang="en-US"/>
              <a:t>Add command line parameter support</a:t>
            </a:r>
          </a:p>
          <a:p>
            <a:pPr lvl="1"/>
            <a:r>
              <a:rPr lang="en-US"/>
              <a:t>(this should be easy even if you’ve never touched go)</a:t>
            </a:r>
          </a:p>
          <a:p>
            <a:pPr lvl="1"/>
            <a:endParaRPr lang="en-US"/>
          </a:p>
          <a:p>
            <a:r>
              <a:rPr lang="en-US"/>
              <a:t>Hint: Take a tour of Go</a:t>
            </a:r>
          </a:p>
          <a:p>
            <a:pPr lvl="1"/>
            <a:r>
              <a:rPr lang="en-US">
                <a:hlinkClick r:id="rId2"/>
              </a:rPr>
              <a:t>https://tour.golang.org/list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313" y="1864658"/>
            <a:ext cx="5929593" cy="49933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7976" y="6391835"/>
            <a:ext cx="463475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hlinkClick r:id="rId4"/>
              </a:rPr>
              <a:t>https://repl.it/@twood02/gofor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856698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2: Parallel Sum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6225988" cy="4024125"/>
          </a:xfrm>
        </p:spPr>
        <p:txBody>
          <a:bodyPr>
            <a:normAutofit/>
          </a:bodyPr>
          <a:lstStyle/>
          <a:p>
            <a:r>
              <a:rPr lang="en-US"/>
              <a:t>Main thread still reads in file and makes array (see starter code)</a:t>
            </a:r>
          </a:p>
          <a:p>
            <a:r>
              <a:rPr lang="en-US"/>
              <a:t>Use </a:t>
            </a:r>
            <a:r>
              <a:rPr lang="en-US" err="1"/>
              <a:t>Goroutines</a:t>
            </a:r>
            <a:r>
              <a:rPr lang="en-US"/>
              <a:t> to parallelize the addition</a:t>
            </a:r>
          </a:p>
          <a:p>
            <a:pPr lvl="1"/>
            <a:r>
              <a:rPr lang="en-US"/>
              <a:t>A </a:t>
            </a:r>
            <a:r>
              <a:rPr lang="en-US" b="1" err="1"/>
              <a:t>Goroutine</a:t>
            </a:r>
            <a:r>
              <a:rPr lang="en-US"/>
              <a:t> is a lightweight thread</a:t>
            </a:r>
          </a:p>
          <a:p>
            <a:pPr lvl="1"/>
            <a:r>
              <a:rPr lang="en-US" b="1"/>
              <a:t>What does this mean with regards to concurrency and parallelism?</a:t>
            </a:r>
          </a:p>
          <a:p>
            <a:r>
              <a:rPr lang="en-US"/>
              <a:t>How will the main thread and </a:t>
            </a:r>
            <a:r>
              <a:rPr lang="en-US" err="1"/>
              <a:t>goroutines</a:t>
            </a:r>
            <a:r>
              <a:rPr lang="en-US"/>
              <a:t> coordinate?</a:t>
            </a:r>
          </a:p>
          <a:p>
            <a:pPr lvl="1"/>
            <a:r>
              <a:rPr lang="en-US"/>
              <a:t>Need to pass numbers to be summed</a:t>
            </a:r>
          </a:p>
          <a:p>
            <a:pPr lvl="1"/>
            <a:r>
              <a:rPr lang="en-US"/>
              <a:t>Need to get back the result</a:t>
            </a:r>
          </a:p>
          <a:p>
            <a:pPr lvl="1"/>
            <a:r>
              <a:rPr lang="en-US"/>
              <a:t>Hint: learn about </a:t>
            </a:r>
            <a:r>
              <a:rPr lang="en-US" b="1"/>
              <a:t>Go Channels</a:t>
            </a:r>
            <a:r>
              <a:rPr lang="en-US"/>
              <a:t>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935905"/>
            <a:ext cx="5844988" cy="49220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04846" y="6418729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>
                <a:hlinkClick r:id="rId3"/>
              </a:rPr>
              <a:t>https://</a:t>
            </a:r>
            <a:r>
              <a:rPr lang="en-US" b="1" u="sng" err="1">
                <a:hlinkClick r:id="rId3"/>
              </a:rPr>
              <a:t>repl.it</a:t>
            </a:r>
            <a:r>
              <a:rPr lang="en-US" b="1" u="sng">
                <a:hlinkClick r:id="rId3"/>
              </a:rPr>
              <a:t>/@twood02/</a:t>
            </a:r>
            <a:r>
              <a:rPr lang="en-US" b="1" u="sng" err="1">
                <a:hlinkClick r:id="rId3"/>
              </a:rPr>
              <a:t>goroutines</a:t>
            </a:r>
            <a:endParaRPr lang="en-US" b="1" u="sng"/>
          </a:p>
        </p:txBody>
      </p:sp>
    </p:spTree>
    <p:extLst>
      <p:ext uri="{BB962C8B-B14F-4D97-AF65-F5344CB8AC3E}">
        <p14:creationId xmlns:p14="http://schemas.microsoft.com/office/powerpoint/2010/main" val="1727071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3: HTTP+RPC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675094" cy="4024125"/>
          </a:xfrm>
        </p:spPr>
        <p:txBody>
          <a:bodyPr/>
          <a:lstStyle/>
          <a:p>
            <a:r>
              <a:rPr lang="en-US"/>
              <a:t>Let’s make a “real” distributed system! Two Go programs:</a:t>
            </a:r>
          </a:p>
          <a:p>
            <a:r>
              <a:rPr lang="en-US"/>
              <a:t>HTTP Frontend</a:t>
            </a:r>
          </a:p>
          <a:p>
            <a:pPr lvl="1"/>
            <a:r>
              <a:rPr lang="en-US"/>
              <a:t>Accepts a client request specifying file to process</a:t>
            </a:r>
          </a:p>
          <a:p>
            <a:r>
              <a:rPr lang="en-US"/>
              <a:t>RPC Backend</a:t>
            </a:r>
          </a:p>
          <a:p>
            <a:pPr lvl="1"/>
            <a:r>
              <a:rPr lang="en-US"/>
              <a:t>Receives a Remote Procedure Call from frontend to trigger the summation</a:t>
            </a:r>
          </a:p>
          <a:p>
            <a:pPr lvl="1"/>
            <a:r>
              <a:rPr lang="en-US"/>
              <a:t>Uses </a:t>
            </a:r>
            <a:r>
              <a:rPr lang="en-US" err="1"/>
              <a:t>goroutines</a:t>
            </a:r>
            <a:r>
              <a:rPr lang="en-US"/>
              <a:t> to parallelize like in prior phase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691717" y="2922495"/>
            <a:ext cx="1290918" cy="1147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HTTP</a:t>
            </a:r>
            <a:br>
              <a:rPr lang="en-US"/>
            </a:br>
            <a:r>
              <a:rPr lang="en-US"/>
              <a:t>Front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780493" y="2922495"/>
            <a:ext cx="1290918" cy="11474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RPC</a:t>
            </a:r>
            <a:br>
              <a:rPr lang="en-US"/>
            </a:br>
            <a:r>
              <a:rPr lang="en-US"/>
              <a:t>Back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704" y="2922495"/>
            <a:ext cx="970723" cy="9911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3598" y="3913598"/>
            <a:ext cx="108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Client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93859" y="3496236"/>
            <a:ext cx="6723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045388" y="3496236"/>
            <a:ext cx="672351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9045388" y="3729318"/>
            <a:ext cx="672351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907305" y="3756213"/>
            <a:ext cx="6723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0703859" y="4206622"/>
            <a:ext cx="215153" cy="437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488706" y="4206622"/>
            <a:ext cx="0" cy="437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0067366" y="4206622"/>
            <a:ext cx="215153" cy="437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861176" y="4643718"/>
            <a:ext cx="121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Parallel sum</a:t>
            </a:r>
          </a:p>
        </p:txBody>
      </p:sp>
    </p:spTree>
    <p:extLst>
      <p:ext uri="{BB962C8B-B14F-4D97-AF65-F5344CB8AC3E}">
        <p14:creationId xmlns:p14="http://schemas.microsoft.com/office/powerpoint/2010/main" val="101620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D42C0-46D4-4C11-8AAF-DDEDE094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2836F-A585-402E-BE98-3D337E939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prepared!  </a:t>
            </a:r>
            <a:r>
              <a:rPr lang="en-US" sz="1600" dirty="0"/>
              <a:t>(course prerequisites)</a:t>
            </a:r>
            <a:endParaRPr lang="en-US" dirty="0"/>
          </a:p>
          <a:p>
            <a:pPr lvl="1"/>
            <a:r>
              <a:rPr lang="en-US" dirty="0"/>
              <a:t>CSCI 6212 Algorithms (or undergrad algorithms course)</a:t>
            </a:r>
          </a:p>
          <a:p>
            <a:pPr lvl="1"/>
            <a:r>
              <a:rPr lang="en-US" dirty="0"/>
              <a:t>An undergraduate operating systems course</a:t>
            </a:r>
          </a:p>
          <a:p>
            <a:r>
              <a:rPr lang="en-US" dirty="0"/>
              <a:t>Be involved!</a:t>
            </a:r>
          </a:p>
          <a:p>
            <a:pPr lvl="1"/>
            <a:r>
              <a:rPr lang="en-US" dirty="0"/>
              <a:t>“Raise hand”, ask questions , discuss, etc.</a:t>
            </a:r>
          </a:p>
          <a:p>
            <a:pPr lvl="1"/>
            <a:r>
              <a:rPr lang="en-US" dirty="0"/>
              <a:t>Asynchronous opportunities will be available</a:t>
            </a:r>
          </a:p>
          <a:p>
            <a:r>
              <a:rPr lang="en-US" dirty="0"/>
              <a:t>Be ready to code!</a:t>
            </a:r>
          </a:p>
          <a:p>
            <a:pPr lvl="1"/>
            <a:r>
              <a:rPr lang="en-US" dirty="0"/>
              <a:t>You will need to use </a:t>
            </a:r>
            <a:r>
              <a:rPr lang="en-US" b="1" dirty="0"/>
              <a:t>Go, Python</a:t>
            </a:r>
            <a:r>
              <a:rPr lang="en-US" dirty="0"/>
              <a:t> for your assignments</a:t>
            </a:r>
          </a:p>
          <a:p>
            <a:pPr lvl="1"/>
            <a:r>
              <a:rPr lang="en-US" dirty="0"/>
              <a:t>Mostly group projects</a:t>
            </a:r>
          </a:p>
        </p:txBody>
      </p:sp>
    </p:spTree>
    <p:extLst>
      <p:ext uri="{BB962C8B-B14F-4D97-AF65-F5344CB8AC3E}">
        <p14:creationId xmlns:p14="http://schemas.microsoft.com/office/powerpoint/2010/main" val="76641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2.5 hours is a long time for lectures!</a:t>
            </a:r>
          </a:p>
          <a:p>
            <a:pPr lvl="1"/>
            <a:r>
              <a:rPr lang="en-US" dirty="0"/>
              <a:t>We will try to break it up – discussions, demos, live coding</a:t>
            </a:r>
          </a:p>
          <a:p>
            <a:pPr lvl="1"/>
            <a:r>
              <a:rPr lang="en-US" dirty="0"/>
              <a:t>Some lectures may end early, with additional asynchronous material</a:t>
            </a:r>
          </a:p>
          <a:p>
            <a:r>
              <a:rPr lang="en-US" dirty="0"/>
              <a:t>We want to make the best course we can for you!</a:t>
            </a:r>
          </a:p>
        </p:txBody>
      </p:sp>
    </p:spTree>
    <p:extLst>
      <p:ext uri="{BB962C8B-B14F-4D97-AF65-F5344CB8AC3E}">
        <p14:creationId xmlns:p14="http://schemas.microsoft.com/office/powerpoint/2010/main" val="101064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Participate!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must “participate” 2X per week:</a:t>
            </a:r>
          </a:p>
          <a:p>
            <a:pPr lvl="1"/>
            <a:r>
              <a:rPr lang="en-US" dirty="0"/>
              <a:t>Attend lecture or office hours </a:t>
            </a:r>
          </a:p>
          <a:p>
            <a:pPr lvl="1"/>
            <a:r>
              <a:rPr lang="en-US" dirty="0"/>
              <a:t>Post a question/comment/answer on BB/Slack (during or outside of class)</a:t>
            </a:r>
          </a:p>
          <a:p>
            <a:pPr lvl="1"/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Attend both lecture and office hours = 2 points</a:t>
            </a:r>
            <a:r>
              <a:rPr lang="en-US" dirty="0">
                <a:sym typeface="Wingdings"/>
              </a:rPr>
              <a:t>  </a:t>
            </a:r>
            <a:endParaRPr lang="en-US" dirty="0"/>
          </a:p>
          <a:p>
            <a:pPr lvl="1"/>
            <a:r>
              <a:rPr lang="en-US" dirty="0"/>
              <a:t>Attend office hours and ask a question = 2 points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  <a:p>
            <a:pPr lvl="1"/>
            <a:r>
              <a:rPr lang="en-US" dirty="0"/>
              <a:t>Post 3 questions = 2 points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  <a:p>
            <a:pPr lvl="1"/>
            <a:r>
              <a:rPr lang="en-US" dirty="0"/>
              <a:t>Only attend lecture = 1 point </a:t>
            </a:r>
            <a:r>
              <a:rPr lang="en-US" dirty="0">
                <a:sym typeface="Wingdings"/>
              </a:rPr>
              <a:t></a:t>
            </a:r>
          </a:p>
          <a:p>
            <a:pPr marL="457200" lvl="1" indent="0">
              <a:buNone/>
            </a:pP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08737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Slack:   (linked from website, join after class)</a:t>
            </a:r>
          </a:p>
          <a:p>
            <a:r>
              <a:rPr lang="en-US" dirty="0"/>
              <a:t>GitHub for collecting assignments</a:t>
            </a:r>
          </a:p>
          <a:p>
            <a:r>
              <a:rPr lang="en-US" dirty="0"/>
              <a:t>Blackboard for grades, class meetings, and office hours</a:t>
            </a:r>
          </a:p>
          <a:p>
            <a:pPr lvl="2"/>
            <a:endParaRPr lang="en-US" dirty="0"/>
          </a:p>
          <a:p>
            <a:r>
              <a:rPr lang="en-US" dirty="0"/>
              <a:t>Visual Studio Code – recommended IDE</a:t>
            </a:r>
          </a:p>
          <a:p>
            <a:pPr lvl="1"/>
            <a:r>
              <a:rPr lang="en-US" dirty="0"/>
              <a:t>Live share plugin allows group collaboration / help in office hours</a:t>
            </a:r>
          </a:p>
          <a:p>
            <a:r>
              <a:rPr lang="en-US" dirty="0"/>
              <a:t>Repl.it – simple online editor for quick programming exercises</a:t>
            </a:r>
          </a:p>
          <a:p>
            <a:pPr lvl="1"/>
            <a:r>
              <a:rPr lang="en-US" dirty="0"/>
              <a:t>You can login with GitHub credentials if you want to save copies</a:t>
            </a:r>
          </a:p>
        </p:txBody>
      </p:sp>
    </p:spTree>
    <p:extLst>
      <p:ext uri="{BB962C8B-B14F-4D97-AF65-F5344CB8AC3E}">
        <p14:creationId xmlns:p14="http://schemas.microsoft.com/office/powerpoint/2010/main" val="1827916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D42C0-46D4-4C11-8AAF-DDEDE094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Semester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2836F-A585-402E-BE98-3D337E939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37944"/>
            <a:ext cx="10820400" cy="4837176"/>
          </a:xfrm>
        </p:spPr>
        <p:txBody>
          <a:bodyPr>
            <a:normAutofit/>
          </a:bodyPr>
          <a:lstStyle/>
          <a:p>
            <a:r>
              <a:rPr lang="en-US"/>
              <a:t>Building Blocks</a:t>
            </a:r>
          </a:p>
          <a:p>
            <a:pPr lvl="1"/>
            <a:r>
              <a:rPr lang="en-US"/>
              <a:t>Introduction to Distributed System and Cloud</a:t>
            </a:r>
          </a:p>
          <a:p>
            <a:pPr lvl="1"/>
            <a:r>
              <a:rPr lang="en-US"/>
              <a:t>Scalable Execution: Processes, threads, VMs, containers, parallelism vs concurrency</a:t>
            </a:r>
          </a:p>
          <a:p>
            <a:pPr lvl="1"/>
            <a:r>
              <a:rPr lang="en-US"/>
              <a:t>Communication: RPC, Message Oriented, Stream Oriented</a:t>
            </a:r>
          </a:p>
          <a:p>
            <a:r>
              <a:rPr lang="en-US" b="1"/>
              <a:t>Principles</a:t>
            </a:r>
            <a:r>
              <a:rPr lang="en-US"/>
              <a:t> of Distributed Systems</a:t>
            </a:r>
          </a:p>
          <a:p>
            <a:pPr lvl="1"/>
            <a:r>
              <a:rPr lang="en-US"/>
              <a:t>Coordination: Synchronization, Consistency, and Consensus</a:t>
            </a:r>
          </a:p>
          <a:p>
            <a:pPr lvl="1"/>
            <a:r>
              <a:rPr lang="en-US"/>
              <a:t>Reliability: Replication and Fault Tolerance</a:t>
            </a:r>
          </a:p>
          <a:p>
            <a:pPr lvl="1"/>
            <a:r>
              <a:rPr lang="en-US"/>
              <a:t>Performance: Metrics and Modeling Large Scale Systems</a:t>
            </a:r>
          </a:p>
          <a:p>
            <a:r>
              <a:rPr lang="en-US"/>
              <a:t>Distributed Systems in </a:t>
            </a:r>
            <a:r>
              <a:rPr lang="en-US" b="1"/>
              <a:t>Practice</a:t>
            </a:r>
          </a:p>
          <a:p>
            <a:pPr lvl="1"/>
            <a:r>
              <a:rPr lang="en-US"/>
              <a:t>Grid Computing</a:t>
            </a:r>
          </a:p>
          <a:p>
            <a:pPr lvl="1"/>
            <a:r>
              <a:rPr lang="en-US"/>
              <a:t>Cloud Computing</a:t>
            </a:r>
          </a:p>
          <a:p>
            <a:pPr lvl="1"/>
            <a:r>
              <a:rPr lang="en-US"/>
              <a:t>Web, Mobile, and </a:t>
            </a:r>
            <a:r>
              <a:rPr lang="en-US" err="1"/>
              <a:t>IoT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382871" y="5244353"/>
            <a:ext cx="5405717" cy="1430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 Go programming assignments</a:t>
            </a:r>
          </a:p>
          <a:p>
            <a:pPr algn="ctr"/>
            <a:r>
              <a:rPr lang="en-US"/>
              <a:t>Midterm</a:t>
            </a:r>
          </a:p>
          <a:p>
            <a:pPr algn="ctr"/>
            <a:r>
              <a:rPr lang="en-US"/>
              <a:t>Large group project</a:t>
            </a:r>
          </a:p>
        </p:txBody>
      </p:sp>
    </p:spTree>
    <p:extLst>
      <p:ext uri="{BB962C8B-B14F-4D97-AF65-F5344CB8AC3E}">
        <p14:creationId xmlns:p14="http://schemas.microsoft.com/office/powerpoint/2010/main" val="394282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015324-98EE-4370-8001-85C1278A1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E49BFF-40A2-4616-8638-9CBE4EC1F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9E0B7-60E9-41E6-AEDF-C846861C4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r>
              <a:rPr lang="en-US" sz="32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112C3-0969-44BD-8F3E-F975EBF43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5613151" cy="38541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/>
              <a:t>Computer systems are undergoing revolution.</a:t>
            </a:r>
          </a:p>
          <a:p>
            <a:r>
              <a:rPr lang="en-US" sz="1600"/>
              <a:t>Two advances in technology changed the game</a:t>
            </a:r>
          </a:p>
          <a:p>
            <a:pPr lvl="1"/>
            <a:r>
              <a:rPr lang="en-US" sz="1400"/>
              <a:t>8bit -&gt; 16bit -&gt; 32bit -&gt; 64bit microprocessors</a:t>
            </a:r>
          </a:p>
          <a:p>
            <a:pPr lvl="2"/>
            <a:r>
              <a:rPr lang="en-US" sz="1200"/>
              <a:t>From a machine that cost $10M and executed 1 inst./sec we have come to machine that cost $1000 and execute 1 billion inst./sec</a:t>
            </a:r>
          </a:p>
          <a:p>
            <a:pPr lvl="1"/>
            <a:r>
              <a:rPr lang="en-US" sz="1400"/>
              <a:t>Computer networks LAN/WAN</a:t>
            </a:r>
          </a:p>
          <a:p>
            <a:pPr lvl="2"/>
            <a:r>
              <a:rPr lang="en-US" sz="1200"/>
              <a:t>From 64 Kbit/sec to Gigabit/Sec</a:t>
            </a:r>
          </a:p>
          <a:p>
            <a:pPr lvl="2"/>
            <a:endParaRPr lang="en-US" sz="1200"/>
          </a:p>
        </p:txBody>
      </p:sp>
      <p:pic>
        <p:nvPicPr>
          <p:cNvPr id="5" name="Picture 5" descr="A blue and white sign&#10;&#10;Description automatically generated">
            <a:extLst>
              <a:ext uri="{FF2B5EF4-FFF2-40B4-BE49-F238E27FC236}">
                <a16:creationId xmlns:a16="http://schemas.microsoft.com/office/drawing/2014/main" id="{41D140C0-63EB-49C7-BCCB-66060C9C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29" y="718248"/>
            <a:ext cx="5472558" cy="54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9079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1_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1882</Words>
  <Application>Microsoft Office PowerPoint</Application>
  <PresentationFormat>Widescreen</PresentationFormat>
  <Paragraphs>278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Century Gothic</vt:lpstr>
      <vt:lpstr>Vapor Trail</vt:lpstr>
      <vt:lpstr>1_Vapor Trail</vt:lpstr>
      <vt:lpstr>Distributed Systems CS6421 Intro to Distributed Systems and the Cloud Computing</vt:lpstr>
      <vt:lpstr>Prof. Tim Wood</vt:lpstr>
      <vt:lpstr>Prof. Roozbeh Haghnazar</vt:lpstr>
      <vt:lpstr>About This Course</vt:lpstr>
      <vt:lpstr>Classes</vt:lpstr>
      <vt:lpstr>Participate!</vt:lpstr>
      <vt:lpstr>Resources</vt:lpstr>
      <vt:lpstr>Semester Outline</vt:lpstr>
      <vt:lpstr>Introduction</vt:lpstr>
      <vt:lpstr>Introduction</vt:lpstr>
      <vt:lpstr>What is the Cloud?</vt:lpstr>
      <vt:lpstr>What is the Cloud</vt:lpstr>
      <vt:lpstr>Why Infrastructure?</vt:lpstr>
      <vt:lpstr>And then BIG Data</vt:lpstr>
      <vt:lpstr>And then BIG Data</vt:lpstr>
      <vt:lpstr>History of Cloud Computing</vt:lpstr>
      <vt:lpstr>History of Cloud Computing</vt:lpstr>
      <vt:lpstr>What’s New</vt:lpstr>
      <vt:lpstr>*aaS Classification</vt:lpstr>
      <vt:lpstr>Cloud is a …</vt:lpstr>
      <vt:lpstr>Cloud is a …</vt:lpstr>
      <vt:lpstr>What is a Distributed System</vt:lpstr>
      <vt:lpstr>Goals of DS</vt:lpstr>
      <vt:lpstr>Accessibility</vt:lpstr>
      <vt:lpstr>Transparency</vt:lpstr>
      <vt:lpstr>Openness</vt:lpstr>
      <vt:lpstr>Scalability</vt:lpstr>
      <vt:lpstr>Concurrency vs Parallelism</vt:lpstr>
      <vt:lpstr>Process</vt:lpstr>
      <vt:lpstr>Distributed ….</vt:lpstr>
      <vt:lpstr>How can we Handle?</vt:lpstr>
      <vt:lpstr>Breakout</vt:lpstr>
      <vt:lpstr>HW 1: Go Parallel Sum</vt:lpstr>
      <vt:lpstr>Parallel Sum</vt:lpstr>
      <vt:lpstr>Why Go?</vt:lpstr>
      <vt:lpstr>Phase 1: Sequential Sum</vt:lpstr>
      <vt:lpstr>Phase 2: Parallel Sum</vt:lpstr>
      <vt:lpstr>Phase 3: HTTP+RPC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Systems CS6421 Intro to Distributed Systems and the Cloud</dc:title>
  <dc:creator>Haghnazar Koochaksaraei, Roozbeh</dc:creator>
  <cp:lastModifiedBy>Haghnazar Koochaksaraei, Roozbeh</cp:lastModifiedBy>
  <cp:revision>1</cp:revision>
  <dcterms:created xsi:type="dcterms:W3CDTF">2020-09-03T18:07:49Z</dcterms:created>
  <dcterms:modified xsi:type="dcterms:W3CDTF">2021-09-02T21:01:49Z</dcterms:modified>
</cp:coreProperties>
</file>